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4.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5.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autoCompressPictures="0">
  <p:sldMasterIdLst>
    <p:sldMasterId id="2147483673" r:id="rId1"/>
    <p:sldMasterId id="2147483721" r:id="rId2"/>
    <p:sldMasterId id="2147483711" r:id="rId3"/>
    <p:sldMasterId id="2147483735" r:id="rId4"/>
    <p:sldMasterId id="2147483739" r:id="rId5"/>
    <p:sldMasterId id="2147483743" r:id="rId6"/>
  </p:sldMasterIdLst>
  <p:notesMasterIdLst>
    <p:notesMasterId r:id="rId35"/>
  </p:notesMasterIdLst>
  <p:handoutMasterIdLst>
    <p:handoutMasterId r:id="rId36"/>
  </p:handoutMasterIdLst>
  <p:sldIdLst>
    <p:sldId id="831" r:id="rId7"/>
    <p:sldId id="824" r:id="rId8"/>
    <p:sldId id="822" r:id="rId9"/>
    <p:sldId id="840" r:id="rId10"/>
    <p:sldId id="916" r:id="rId11"/>
    <p:sldId id="912" r:id="rId12"/>
    <p:sldId id="913" r:id="rId13"/>
    <p:sldId id="914" r:id="rId14"/>
    <p:sldId id="891" r:id="rId15"/>
    <p:sldId id="892" r:id="rId16"/>
    <p:sldId id="893" r:id="rId17"/>
    <p:sldId id="896" r:id="rId18"/>
    <p:sldId id="889" r:id="rId19"/>
    <p:sldId id="888" r:id="rId20"/>
    <p:sldId id="890" r:id="rId21"/>
    <p:sldId id="907" r:id="rId22"/>
    <p:sldId id="910" r:id="rId23"/>
    <p:sldId id="917" r:id="rId24"/>
    <p:sldId id="894" r:id="rId25"/>
    <p:sldId id="895" r:id="rId26"/>
    <p:sldId id="906" r:id="rId27"/>
    <p:sldId id="903" r:id="rId28"/>
    <p:sldId id="902" r:id="rId29"/>
    <p:sldId id="904" r:id="rId30"/>
    <p:sldId id="909" r:id="rId31"/>
    <p:sldId id="915" r:id="rId32"/>
    <p:sldId id="911" r:id="rId33"/>
    <p:sldId id="838" r:id="rId34"/>
  </p:sldIdLst>
  <p:sldSz cx="12190413" cy="6858000"/>
  <p:notesSz cx="6669088" cy="9926638"/>
  <p:embeddedFontLst>
    <p:embeddedFont>
      <p:font typeface="B Nazanin" panose="00000400000000000000" pitchFamily="2" charset="-78"/>
      <p:regular r:id="rId37"/>
      <p:bold r:id="rId38"/>
    </p:embeddedFont>
    <p:embeddedFont>
      <p:font typeface="B Tehran" panose="020B0604020202020204" charset="-78"/>
      <p:regular r:id="rId39"/>
      <p:italic r:id="rId40"/>
    </p:embeddedFont>
    <p:embeddedFont>
      <p:font typeface="B Titr" panose="020B0604020202020204" charset="-78"/>
      <p:bold r:id="rId41"/>
    </p:embeddedFont>
    <p:embeddedFont>
      <p:font typeface="Bebas Neue" panose="020F0502020204030204" pitchFamily="34" charset="0"/>
      <p:regular r:id="rId42"/>
    </p:embeddedFont>
  </p:embeddedFontLst>
  <p:custDataLst>
    <p:tags r:id="rId43"/>
  </p:custDataLst>
  <p:defaultTextStyle>
    <a:defPPr>
      <a:defRPr lang="de-DE"/>
    </a:defPPr>
    <a:lvl1pPr marL="0" algn="l" defTabSz="914035" rtl="0" eaLnBrk="1" latinLnBrk="0" hangingPunct="1">
      <a:defRPr sz="1900" kern="1200">
        <a:solidFill>
          <a:schemeClr val="tx1"/>
        </a:solidFill>
        <a:latin typeface="+mn-lt"/>
        <a:ea typeface="+mn-ea"/>
        <a:cs typeface="+mn-cs"/>
      </a:defRPr>
    </a:lvl1pPr>
    <a:lvl2pPr marL="457018" algn="l" defTabSz="914035" rtl="0" eaLnBrk="1" latinLnBrk="0" hangingPunct="1">
      <a:defRPr sz="1900" kern="1200">
        <a:solidFill>
          <a:schemeClr val="tx1"/>
        </a:solidFill>
        <a:latin typeface="+mn-lt"/>
        <a:ea typeface="+mn-ea"/>
        <a:cs typeface="+mn-cs"/>
      </a:defRPr>
    </a:lvl2pPr>
    <a:lvl3pPr marL="914035" algn="l" defTabSz="914035" rtl="0" eaLnBrk="1" latinLnBrk="0" hangingPunct="1">
      <a:defRPr sz="1900" kern="1200">
        <a:solidFill>
          <a:schemeClr val="tx1"/>
        </a:solidFill>
        <a:latin typeface="+mn-lt"/>
        <a:ea typeface="+mn-ea"/>
        <a:cs typeface="+mn-cs"/>
      </a:defRPr>
    </a:lvl3pPr>
    <a:lvl4pPr marL="1371054" algn="l" defTabSz="914035" rtl="0" eaLnBrk="1" latinLnBrk="0" hangingPunct="1">
      <a:defRPr sz="1900" kern="1200">
        <a:solidFill>
          <a:schemeClr val="tx1"/>
        </a:solidFill>
        <a:latin typeface="+mn-lt"/>
        <a:ea typeface="+mn-ea"/>
        <a:cs typeface="+mn-cs"/>
      </a:defRPr>
    </a:lvl4pPr>
    <a:lvl5pPr marL="1828069" algn="l" defTabSz="914035" rtl="0" eaLnBrk="1" latinLnBrk="0" hangingPunct="1">
      <a:defRPr sz="1900" kern="1200">
        <a:solidFill>
          <a:schemeClr val="tx1"/>
        </a:solidFill>
        <a:latin typeface="+mn-lt"/>
        <a:ea typeface="+mn-ea"/>
        <a:cs typeface="+mn-cs"/>
      </a:defRPr>
    </a:lvl5pPr>
    <a:lvl6pPr marL="2285086" algn="l" defTabSz="914035" rtl="0" eaLnBrk="1" latinLnBrk="0" hangingPunct="1">
      <a:defRPr sz="1900" kern="1200">
        <a:solidFill>
          <a:schemeClr val="tx1"/>
        </a:solidFill>
        <a:latin typeface="+mn-lt"/>
        <a:ea typeface="+mn-ea"/>
        <a:cs typeface="+mn-cs"/>
      </a:defRPr>
    </a:lvl6pPr>
    <a:lvl7pPr marL="2742104" algn="l" defTabSz="914035" rtl="0" eaLnBrk="1" latinLnBrk="0" hangingPunct="1">
      <a:defRPr sz="1900" kern="1200">
        <a:solidFill>
          <a:schemeClr val="tx1"/>
        </a:solidFill>
        <a:latin typeface="+mn-lt"/>
        <a:ea typeface="+mn-ea"/>
        <a:cs typeface="+mn-cs"/>
      </a:defRPr>
    </a:lvl7pPr>
    <a:lvl8pPr marL="3199120" algn="l" defTabSz="914035" rtl="0" eaLnBrk="1" latinLnBrk="0" hangingPunct="1">
      <a:defRPr sz="1900" kern="1200">
        <a:solidFill>
          <a:schemeClr val="tx1"/>
        </a:solidFill>
        <a:latin typeface="+mn-lt"/>
        <a:ea typeface="+mn-ea"/>
        <a:cs typeface="+mn-cs"/>
      </a:defRPr>
    </a:lvl8pPr>
    <a:lvl9pPr marL="3656138" algn="l" defTabSz="914035" rtl="0" eaLnBrk="1" latinLnBrk="0" hangingPunct="1">
      <a:defRPr sz="1900" kern="1200">
        <a:solidFill>
          <a:schemeClr val="tx1"/>
        </a:solidFill>
        <a:latin typeface="+mn-lt"/>
        <a:ea typeface="+mn-ea"/>
        <a:cs typeface="+mn-cs"/>
      </a:defRPr>
    </a:lvl9pPr>
  </p:defaultTextStyle>
  <p:extLst>
    <p:ext uri="{521415D9-36F7-43E2-AB2F-B90AF26B5E84}">
      <p14:sectionLst xmlns:p14="http://schemas.microsoft.com/office/powerpoint/2010/main">
        <p14:section name="FREE POWERPOINT TEMPLATE" id="{CCC10D6E-D2BF-4572-BDDC-4296AF05B336}">
          <p14:sldIdLst>
            <p14:sldId id="831"/>
            <p14:sldId id="824"/>
            <p14:sldId id="822"/>
            <p14:sldId id="840"/>
            <p14:sldId id="916"/>
            <p14:sldId id="912"/>
            <p14:sldId id="913"/>
            <p14:sldId id="914"/>
            <p14:sldId id="891"/>
            <p14:sldId id="892"/>
            <p14:sldId id="893"/>
            <p14:sldId id="896"/>
            <p14:sldId id="889"/>
            <p14:sldId id="888"/>
            <p14:sldId id="890"/>
            <p14:sldId id="907"/>
            <p14:sldId id="910"/>
            <p14:sldId id="917"/>
            <p14:sldId id="894"/>
            <p14:sldId id="895"/>
            <p14:sldId id="906"/>
            <p14:sldId id="903"/>
            <p14:sldId id="902"/>
            <p14:sldId id="904"/>
            <p14:sldId id="909"/>
            <p14:sldId id="915"/>
            <p14:sldId id="911"/>
            <p14:sldId id="838"/>
          </p14:sldIdLst>
        </p14:section>
        <p14:section name="COPYRIGHT NOTICE - USAGE" id="{6EF7401F-3C55-4889-AD65-187D3766A4E5}">
          <p14:sldIdLst/>
        </p14:section>
      </p14:sectionLst>
    </p:ext>
    <p:ext uri="{EFAFB233-063F-42B5-8137-9DF3F51BA10A}">
      <p15:sldGuideLst xmlns:p15="http://schemas.microsoft.com/office/powerpoint/2012/main">
        <p15:guide id="1" orient="horz" pos="981" userDrawn="1">
          <p15:clr>
            <a:srgbClr val="A4A3A4"/>
          </p15:clr>
        </p15:guide>
        <p15:guide id="2" pos="338" userDrawn="1">
          <p15:clr>
            <a:srgbClr val="A4A3A4"/>
          </p15:clr>
        </p15:guide>
        <p15:guide id="3" orient="horz" pos="3657" userDrawn="1">
          <p15:clr>
            <a:srgbClr val="A4A3A4"/>
          </p15:clr>
        </p15:guide>
        <p15:guide id="4" pos="7339" userDrawn="1">
          <p15:clr>
            <a:srgbClr val="A4A3A4"/>
          </p15:clr>
        </p15:guide>
        <p15:guide id="5" orient="horz">
          <p15:clr>
            <a:srgbClr val="A4A3A4"/>
          </p15:clr>
        </p15:guide>
        <p15:guide id="6">
          <p15:clr>
            <a:srgbClr val="A4A3A4"/>
          </p15:clr>
        </p15:guide>
        <p15:guide id="7" orient="horz" pos="984">
          <p15:clr>
            <a:srgbClr val="A4A3A4"/>
          </p15:clr>
        </p15:guide>
        <p15:guide id="8" pos="349">
          <p15:clr>
            <a:srgbClr val="A4A3A4"/>
          </p15:clr>
        </p15:guide>
        <p15:guide id="9" pos="3840">
          <p15:clr>
            <a:srgbClr val="A4A3A4"/>
          </p15:clr>
        </p15:guide>
      </p15:sldGuideLst>
    </p:ext>
    <p:ext uri="{2D200454-40CA-4A62-9FC3-DE9A4176ACB9}">
      <p15:notesGuideLst xmlns:p15="http://schemas.microsoft.com/office/powerpoint/2012/main">
        <p15:guide id="1" orient="horz" pos="3127">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BC5A"/>
    <a:srgbClr val="FBBF0D"/>
    <a:srgbClr val="D7E4BE"/>
    <a:srgbClr val="506227"/>
    <a:srgbClr val="FFD968"/>
    <a:srgbClr val="FFE699"/>
    <a:srgbClr val="7F611B"/>
    <a:srgbClr val="2174AD"/>
    <a:srgbClr val="4096CE"/>
    <a:srgbClr val="164D73"/>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2" autoAdjust="0"/>
    <p:restoredTop sz="98856" autoAdjust="0"/>
  </p:normalViewPr>
  <p:slideViewPr>
    <p:cSldViewPr snapToGrid="0" snapToObjects="1" showGuides="1">
      <p:cViewPr varScale="1">
        <p:scale>
          <a:sx n="86" d="100"/>
          <a:sy n="86" d="100"/>
        </p:scale>
        <p:origin x="930" y="96"/>
      </p:cViewPr>
      <p:guideLst>
        <p:guide orient="horz" pos="981"/>
        <p:guide pos="338"/>
        <p:guide orient="horz" pos="3657"/>
        <p:guide pos="7339"/>
        <p:guide orient="horz"/>
        <p:guide/>
        <p:guide orient="horz" pos="984"/>
        <p:guide pos="349"/>
        <p:guide pos="3840"/>
      </p:guideLst>
    </p:cSldViewPr>
  </p:slideViewPr>
  <p:notesTextViewPr>
    <p:cViewPr>
      <p:scale>
        <a:sx n="3" d="2"/>
        <a:sy n="3" d="2"/>
      </p:scale>
      <p:origin x="0" y="0"/>
    </p:cViewPr>
  </p:notesTextViewPr>
  <p:sorterViewPr>
    <p:cViewPr>
      <p:scale>
        <a:sx n="97" d="100"/>
        <a:sy n="97" d="100"/>
      </p:scale>
      <p:origin x="0" y="0"/>
    </p:cViewPr>
  </p:sorterViewPr>
  <p:notesViewPr>
    <p:cSldViewPr snapToGrid="0" snapToObjects="1">
      <p:cViewPr varScale="1">
        <p:scale>
          <a:sx n="76" d="100"/>
          <a:sy n="76" d="100"/>
        </p:scale>
        <p:origin x="-4080" y="-102"/>
      </p:cViewPr>
      <p:guideLst>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font" Target="fonts/font3.fntdata"/><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font" Target="fonts/font6.fntdata"/><Relationship Id="rId47" Type="http://schemas.openxmlformats.org/officeDocument/2006/relationships/tableStyles" Target="tableStyles.xml"/><Relationship Id="rId7" Type="http://schemas.openxmlformats.org/officeDocument/2006/relationships/slide" Target="slides/slide1.xml"/><Relationship Id="rId2" Type="http://schemas.openxmlformats.org/officeDocument/2006/relationships/slideMaster" Target="slideMasters/slideMaster2.xml"/><Relationship Id="rId16" Type="http://schemas.openxmlformats.org/officeDocument/2006/relationships/slide" Target="slides/slide10.xml"/><Relationship Id="rId29" Type="http://schemas.openxmlformats.org/officeDocument/2006/relationships/slide" Target="slides/slide2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font" Target="fonts/font1.fntdata"/><Relationship Id="rId40" Type="http://schemas.openxmlformats.org/officeDocument/2006/relationships/font" Target="fonts/font4.fntdata"/><Relationship Id="rId45"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notesMaster" Target="notesMasters/notesMaster1.xml"/><Relationship Id="rId43" Type="http://schemas.openxmlformats.org/officeDocument/2006/relationships/tags" Target="tags/tag1.xml"/><Relationship Id="rId8" Type="http://schemas.openxmlformats.org/officeDocument/2006/relationships/slide" Target="slides/slide2.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font" Target="fonts/font2.fntdata"/><Relationship Id="rId46" Type="http://schemas.openxmlformats.org/officeDocument/2006/relationships/theme" Target="theme/theme1.xml"/><Relationship Id="rId20" Type="http://schemas.openxmlformats.org/officeDocument/2006/relationships/slide" Target="slides/slide14.xml"/><Relationship Id="rId41" Type="http://schemas.openxmlformats.org/officeDocument/2006/relationships/font" Target="fonts/font5.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8450B8FC-714E-48A2-8E44-56D25F758704}" type="datetimeFigureOut">
              <a:rPr lang="de-DE" smtClean="0"/>
              <a:t>02.03.2025</a:t>
            </a:fld>
            <a:endParaRPr lang="de-DE" dirty="0"/>
          </a:p>
        </p:txBody>
      </p:sp>
      <p:sp>
        <p:nvSpPr>
          <p:cNvPr id="4" name="Fußzeilenplatzhalter 3"/>
          <p:cNvSpPr>
            <a:spLocks noGrp="1"/>
          </p:cNvSpPr>
          <p:nvPr>
            <p:ph type="ftr" sz="quarter" idx="2"/>
          </p:nvPr>
        </p:nvSpPr>
        <p:spPr>
          <a:xfrm>
            <a:off x="0" y="9429750"/>
            <a:ext cx="2889250" cy="496888"/>
          </a:xfrm>
          <a:prstGeom prst="rect">
            <a:avLst/>
          </a:prstGeom>
        </p:spPr>
        <p:txBody>
          <a:bodyPr vert="horz" lIns="91440" tIns="45720" rIns="91440" bIns="45720" rtlCol="0" anchor="b"/>
          <a:lstStyle>
            <a:lvl1pPr algn="l">
              <a:defRPr sz="1200"/>
            </a:lvl1pPr>
          </a:lstStyle>
          <a:p>
            <a:endParaRPr lang="de-DE" dirty="0"/>
          </a:p>
        </p:txBody>
      </p:sp>
      <p:sp>
        <p:nvSpPr>
          <p:cNvPr id="5" name="Foliennummernplatzhalter 4"/>
          <p:cNvSpPr>
            <a:spLocks noGrp="1"/>
          </p:cNvSpPr>
          <p:nvPr>
            <p:ph type="sldNum" sz="quarter" idx="3"/>
          </p:nvPr>
        </p:nvSpPr>
        <p:spPr>
          <a:xfrm>
            <a:off x="3778250" y="9429750"/>
            <a:ext cx="2889250" cy="496888"/>
          </a:xfrm>
          <a:prstGeom prst="rect">
            <a:avLst/>
          </a:prstGeom>
        </p:spPr>
        <p:txBody>
          <a:bodyPr vert="horz" lIns="91440" tIns="45720" rIns="91440" bIns="45720" rtlCol="0" anchor="b"/>
          <a:lstStyle>
            <a:lvl1pPr algn="r">
              <a:defRPr sz="1200"/>
            </a:lvl1pPr>
          </a:lstStyle>
          <a:p>
            <a:fld id="{37EA0638-1204-433B-84FC-523B5B170F5E}" type="slidenum">
              <a:rPr lang="de-DE" smtClean="0"/>
              <a:t>‹#›</a:t>
            </a:fld>
            <a:endParaRPr lang="de-DE" dirty="0"/>
          </a:p>
        </p:txBody>
      </p:sp>
    </p:spTree>
    <p:extLst>
      <p:ext uri="{BB962C8B-B14F-4D97-AF65-F5344CB8AC3E}">
        <p14:creationId xmlns:p14="http://schemas.microsoft.com/office/powerpoint/2010/main" val="19691859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569C9874-DE1E-48CB-A603-4C70CD126593}" type="datetimeFigureOut">
              <a:rPr lang="de-DE" smtClean="0"/>
              <a:pPr/>
              <a:t>02.03.2025</a:t>
            </a:fld>
            <a:endParaRPr lang="de-DE" dirty="0"/>
          </a:p>
        </p:txBody>
      </p:sp>
      <p:sp>
        <p:nvSpPr>
          <p:cNvPr id="4" name="Folienbildplatzhalter 3"/>
          <p:cNvSpPr>
            <a:spLocks noGrp="1" noRot="1" noChangeAspect="1"/>
          </p:cNvSpPr>
          <p:nvPr>
            <p:ph type="sldImg" idx="2"/>
          </p:nvPr>
        </p:nvSpPr>
        <p:spPr>
          <a:xfrm>
            <a:off x="25400" y="744538"/>
            <a:ext cx="6618288" cy="3722687"/>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66909" y="4715153"/>
            <a:ext cx="5335270" cy="4466987"/>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C14CEB38-DA38-4F43-AFB8-94FE45CA5866}" type="slidenum">
              <a:rPr lang="de-DE" smtClean="0"/>
              <a:pPr/>
              <a:t>‹#›</a:t>
            </a:fld>
            <a:endParaRPr lang="de-DE" dirty="0"/>
          </a:p>
        </p:txBody>
      </p:sp>
    </p:spTree>
    <p:extLst>
      <p:ext uri="{BB962C8B-B14F-4D97-AF65-F5344CB8AC3E}">
        <p14:creationId xmlns:p14="http://schemas.microsoft.com/office/powerpoint/2010/main" val="210976794"/>
      </p:ext>
    </p:extLst>
  </p:cSld>
  <p:clrMap bg1="lt1" tx1="dk1" bg2="lt2" tx2="dk2" accent1="accent1" accent2="accent2" accent3="accent3" accent4="accent4" accent5="accent5" accent6="accent6" hlink="hlink" folHlink="folHlink"/>
  <p:notesStyle>
    <a:lvl1pPr marL="0" algn="l" defTabSz="914035" rtl="0" eaLnBrk="1" latinLnBrk="0" hangingPunct="1">
      <a:defRPr sz="1200" kern="1200">
        <a:solidFill>
          <a:schemeClr val="tx1"/>
        </a:solidFill>
        <a:latin typeface="+mn-lt"/>
        <a:ea typeface="+mn-ea"/>
        <a:cs typeface="+mn-cs"/>
      </a:defRPr>
    </a:lvl1pPr>
    <a:lvl2pPr marL="457018" algn="l" defTabSz="914035" rtl="0" eaLnBrk="1" latinLnBrk="0" hangingPunct="1">
      <a:defRPr sz="1200" kern="1200">
        <a:solidFill>
          <a:schemeClr val="tx1"/>
        </a:solidFill>
        <a:latin typeface="+mn-lt"/>
        <a:ea typeface="+mn-ea"/>
        <a:cs typeface="+mn-cs"/>
      </a:defRPr>
    </a:lvl2pPr>
    <a:lvl3pPr marL="914035" algn="l" defTabSz="914035" rtl="0" eaLnBrk="1" latinLnBrk="0" hangingPunct="1">
      <a:defRPr sz="1200" kern="1200">
        <a:solidFill>
          <a:schemeClr val="tx1"/>
        </a:solidFill>
        <a:latin typeface="+mn-lt"/>
        <a:ea typeface="+mn-ea"/>
        <a:cs typeface="+mn-cs"/>
      </a:defRPr>
    </a:lvl3pPr>
    <a:lvl4pPr marL="1371054" algn="l" defTabSz="914035" rtl="0" eaLnBrk="1" latinLnBrk="0" hangingPunct="1">
      <a:defRPr sz="1200" kern="1200">
        <a:solidFill>
          <a:schemeClr val="tx1"/>
        </a:solidFill>
        <a:latin typeface="+mn-lt"/>
        <a:ea typeface="+mn-ea"/>
        <a:cs typeface="+mn-cs"/>
      </a:defRPr>
    </a:lvl4pPr>
    <a:lvl5pPr marL="1828069" algn="l" defTabSz="914035" rtl="0" eaLnBrk="1" latinLnBrk="0" hangingPunct="1">
      <a:defRPr sz="1200" kern="1200">
        <a:solidFill>
          <a:schemeClr val="tx1"/>
        </a:solidFill>
        <a:latin typeface="+mn-lt"/>
        <a:ea typeface="+mn-ea"/>
        <a:cs typeface="+mn-cs"/>
      </a:defRPr>
    </a:lvl5pPr>
    <a:lvl6pPr marL="2285086" algn="l" defTabSz="914035" rtl="0" eaLnBrk="1" latinLnBrk="0" hangingPunct="1">
      <a:defRPr sz="1200" kern="1200">
        <a:solidFill>
          <a:schemeClr val="tx1"/>
        </a:solidFill>
        <a:latin typeface="+mn-lt"/>
        <a:ea typeface="+mn-ea"/>
        <a:cs typeface="+mn-cs"/>
      </a:defRPr>
    </a:lvl6pPr>
    <a:lvl7pPr marL="2742104" algn="l" defTabSz="914035" rtl="0" eaLnBrk="1" latinLnBrk="0" hangingPunct="1">
      <a:defRPr sz="1200" kern="1200">
        <a:solidFill>
          <a:schemeClr val="tx1"/>
        </a:solidFill>
        <a:latin typeface="+mn-lt"/>
        <a:ea typeface="+mn-ea"/>
        <a:cs typeface="+mn-cs"/>
      </a:defRPr>
    </a:lvl7pPr>
    <a:lvl8pPr marL="3199120" algn="l" defTabSz="914035" rtl="0" eaLnBrk="1" latinLnBrk="0" hangingPunct="1">
      <a:defRPr sz="1200" kern="1200">
        <a:solidFill>
          <a:schemeClr val="tx1"/>
        </a:solidFill>
        <a:latin typeface="+mn-lt"/>
        <a:ea typeface="+mn-ea"/>
        <a:cs typeface="+mn-cs"/>
      </a:defRPr>
    </a:lvl8pPr>
    <a:lvl9pPr marL="3656138" algn="l" defTabSz="91403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7"/>
          <p:cNvSpPr txBox="1">
            <a:spLocks noGrp="1" noChangeArrowheads="1"/>
          </p:cNvSpPr>
          <p:nvPr/>
        </p:nvSpPr>
        <p:spPr bwMode="auto">
          <a:xfrm>
            <a:off x="3777608" y="9428583"/>
            <a:ext cx="2889938" cy="496332"/>
          </a:xfrm>
          <a:prstGeom prst="rect">
            <a:avLst/>
          </a:prstGeom>
          <a:noFill/>
          <a:ln w="9525">
            <a:noFill/>
            <a:miter lim="800000"/>
            <a:headEnd/>
            <a:tailEnd/>
          </a:ln>
        </p:spPr>
        <p:txBody>
          <a:bodyPr lIns="91426" tIns="45713" rIns="91426" bIns="45713" anchor="b"/>
          <a:lstStyle/>
          <a:p>
            <a:pPr algn="r"/>
            <a:fld id="{F57D06E3-AE3D-498F-94DB-DD6B1B9AA1BA}" type="slidenum">
              <a:rPr lang="en-US" sz="1200" noProof="1" smtClean="0"/>
              <a:pPr algn="r"/>
              <a:t>2</a:t>
            </a:fld>
            <a:endParaRPr lang="en-US" sz="1200" noProof="1"/>
          </a:p>
        </p:txBody>
      </p:sp>
      <p:sp>
        <p:nvSpPr>
          <p:cNvPr id="231427" name="Rectangle 7"/>
          <p:cNvSpPr txBox="1">
            <a:spLocks noGrp="1" noChangeArrowheads="1"/>
          </p:cNvSpPr>
          <p:nvPr/>
        </p:nvSpPr>
        <p:spPr bwMode="auto">
          <a:xfrm>
            <a:off x="3780695" y="9433753"/>
            <a:ext cx="2888394" cy="492885"/>
          </a:xfrm>
          <a:prstGeom prst="rect">
            <a:avLst/>
          </a:prstGeom>
          <a:noFill/>
          <a:ln w="9525">
            <a:noFill/>
            <a:miter lim="800000"/>
            <a:headEnd/>
            <a:tailEnd/>
          </a:ln>
        </p:spPr>
        <p:txBody>
          <a:bodyPr lIns="94809" tIns="47409" rIns="94809" bIns="47409" anchor="b"/>
          <a:lstStyle/>
          <a:p>
            <a:pPr algn="r" defTabSz="947592"/>
            <a:fld id="{4325F0E8-AEB7-4879-A06E-A5A28001E07F}" type="slidenum">
              <a:rPr lang="en-US" sz="1300" smtClean="0"/>
              <a:pPr algn="r" defTabSz="947592"/>
              <a:t>2</a:t>
            </a:fld>
            <a:endParaRPr lang="en-US" sz="1300" dirty="0"/>
          </a:p>
        </p:txBody>
      </p:sp>
      <p:sp>
        <p:nvSpPr>
          <p:cNvPr id="231428" name="Rectangle 2"/>
          <p:cNvSpPr>
            <a:spLocks noGrp="1" noRot="1" noChangeAspect="1" noChangeArrowheads="1" noTextEdit="1"/>
          </p:cNvSpPr>
          <p:nvPr>
            <p:ph type="sldImg"/>
          </p:nvPr>
        </p:nvSpPr>
        <p:spPr>
          <a:xfrm>
            <a:off x="25400" y="744538"/>
            <a:ext cx="6619875" cy="3724275"/>
          </a:xfrm>
          <a:ln/>
        </p:spPr>
      </p:sp>
      <p:sp>
        <p:nvSpPr>
          <p:cNvPr id="231429" name="Rectangle 3"/>
          <p:cNvSpPr>
            <a:spLocks noGrp="1" noChangeArrowheads="1"/>
          </p:cNvSpPr>
          <p:nvPr>
            <p:ph type="body" idx="1"/>
          </p:nvPr>
        </p:nvSpPr>
        <p:spPr>
          <a:xfrm>
            <a:off x="889213" y="4715154"/>
            <a:ext cx="4890665" cy="4466987"/>
          </a:xfrm>
          <a:noFill/>
          <a:ln/>
        </p:spPr>
        <p:txBody>
          <a:bodyPr lIns="94809" tIns="47409" rIns="94809" bIns="47409"/>
          <a:lstStyle/>
          <a:p>
            <a:pPr eaLnBrk="1" hangingPunct="1"/>
            <a:endParaRPr lang="en-US" noProof="1">
              <a:cs typeface="Arial" pitchFamily="34" charset="0"/>
            </a:endParaRPr>
          </a:p>
        </p:txBody>
      </p:sp>
    </p:spTree>
    <p:extLst>
      <p:ext uri="{BB962C8B-B14F-4D97-AF65-F5344CB8AC3E}">
        <p14:creationId xmlns:p14="http://schemas.microsoft.com/office/powerpoint/2010/main" val="2519830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grpSp>
        <p:nvGrpSpPr>
          <p:cNvPr id="19" name="Gruppieren 18"/>
          <p:cNvGrpSpPr/>
          <p:nvPr userDrawn="1"/>
        </p:nvGrpSpPr>
        <p:grpSpPr>
          <a:xfrm>
            <a:off x="5096180" y="-364099"/>
            <a:ext cx="7116058" cy="5747957"/>
            <a:chOff x="5096181" y="-364099"/>
            <a:chExt cx="7116058" cy="5747957"/>
          </a:xfrm>
        </p:grpSpPr>
        <p:grpSp>
          <p:nvGrpSpPr>
            <p:cNvPr id="15" name="Gruppieren 14"/>
            <p:cNvGrpSpPr/>
            <p:nvPr userDrawn="1"/>
          </p:nvGrpSpPr>
          <p:grpSpPr>
            <a:xfrm>
              <a:off x="7412564" y="0"/>
              <a:ext cx="4799675" cy="5383858"/>
              <a:chOff x="7412564" y="0"/>
              <a:chExt cx="4799675" cy="5383858"/>
            </a:xfrm>
          </p:grpSpPr>
          <p:sp>
            <p:nvSpPr>
              <p:cNvPr id="154" name="Flussdiagramm: Daten 6"/>
              <p:cNvSpPr/>
              <p:nvPr userDrawn="1"/>
            </p:nvSpPr>
            <p:spPr>
              <a:xfrm rot="18300000" flipV="1">
                <a:off x="11138042" y="4789119"/>
                <a:ext cx="612864" cy="576614"/>
              </a:xfrm>
              <a:custGeom>
                <a:avLst/>
                <a:gdLst/>
                <a:ahLst/>
                <a:cxnLst/>
                <a:rect l="l" t="t" r="r" b="b"/>
                <a:pathLst>
                  <a:path w="668945" h="629378">
                    <a:moveTo>
                      <a:pt x="220252" y="314599"/>
                    </a:moveTo>
                    <a:lnTo>
                      <a:pt x="0" y="629286"/>
                    </a:lnTo>
                    <a:lnTo>
                      <a:pt x="33" y="629378"/>
                    </a:lnTo>
                    <a:lnTo>
                      <a:pt x="668945" y="628777"/>
                    </a:lnTo>
                    <a:lnTo>
                      <a:pt x="440728" y="0"/>
                    </a:lnTo>
                    <a:lnTo>
                      <a:pt x="440630" y="0"/>
                    </a:lnTo>
                    <a:close/>
                  </a:path>
                </a:pathLst>
              </a:cu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5" name="Rechteck 64"/>
              <p:cNvSpPr/>
              <p:nvPr userDrawn="1"/>
            </p:nvSpPr>
            <p:spPr>
              <a:xfrm>
                <a:off x="7412564" y="0"/>
                <a:ext cx="4323966" cy="5163263"/>
              </a:xfrm>
              <a:custGeom>
                <a:avLst/>
                <a:gdLst/>
                <a:ahLst/>
                <a:cxnLst/>
                <a:rect l="l" t="t" r="r" b="b"/>
                <a:pathLst>
                  <a:path w="4323966" h="5163263">
                    <a:moveTo>
                      <a:pt x="3620052" y="5163123"/>
                    </a:moveTo>
                    <a:lnTo>
                      <a:pt x="3971956" y="5163193"/>
                    </a:lnTo>
                    <a:lnTo>
                      <a:pt x="3620150" y="5163263"/>
                    </a:lnTo>
                    <a:close/>
                    <a:moveTo>
                      <a:pt x="4323914" y="5163049"/>
                    </a:moveTo>
                    <a:lnTo>
                      <a:pt x="4323966" y="5163124"/>
                    </a:lnTo>
                    <a:lnTo>
                      <a:pt x="4323863" y="5163123"/>
                    </a:lnTo>
                    <a:close/>
                    <a:moveTo>
                      <a:pt x="0" y="0"/>
                    </a:moveTo>
                    <a:lnTo>
                      <a:pt x="701793" y="0"/>
                    </a:lnTo>
                    <a:lnTo>
                      <a:pt x="3971956" y="4661361"/>
                    </a:lnTo>
                    <a:lnTo>
                      <a:pt x="3620000" y="5163049"/>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71" name="Rechteck 70"/>
              <p:cNvSpPr/>
              <p:nvPr userDrawn="1"/>
            </p:nvSpPr>
            <p:spPr>
              <a:xfrm>
                <a:off x="11032510" y="3481511"/>
                <a:ext cx="1179729" cy="1681751"/>
              </a:xfrm>
              <a:custGeom>
                <a:avLst/>
                <a:gdLst/>
                <a:ahLst/>
                <a:cxnLst/>
                <a:rect l="l" t="t" r="r" b="b"/>
                <a:pathLst>
                  <a:path w="1179729" h="1681751">
                    <a:moveTo>
                      <a:pt x="703915" y="1681612"/>
                    </a:moveTo>
                    <a:lnTo>
                      <a:pt x="703816" y="1681751"/>
                    </a:lnTo>
                    <a:lnTo>
                      <a:pt x="352009" y="1681682"/>
                    </a:lnTo>
                    <a:close/>
                    <a:moveTo>
                      <a:pt x="51" y="1681538"/>
                    </a:moveTo>
                    <a:lnTo>
                      <a:pt x="103" y="1681611"/>
                    </a:lnTo>
                    <a:lnTo>
                      <a:pt x="0" y="1681612"/>
                    </a:lnTo>
                    <a:close/>
                    <a:moveTo>
                      <a:pt x="1179729" y="0"/>
                    </a:moveTo>
                    <a:lnTo>
                      <a:pt x="1179729" y="1002978"/>
                    </a:lnTo>
                    <a:lnTo>
                      <a:pt x="703966" y="1681538"/>
                    </a:lnTo>
                    <a:lnTo>
                      <a:pt x="352009" y="117985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grpSp>
        <p:grpSp>
          <p:nvGrpSpPr>
            <p:cNvPr id="9" name="Gruppieren 8"/>
            <p:cNvGrpSpPr/>
            <p:nvPr userDrawn="1"/>
          </p:nvGrpSpPr>
          <p:grpSpPr>
            <a:xfrm>
              <a:off x="5096181" y="-364099"/>
              <a:ext cx="2182565" cy="2194247"/>
              <a:chOff x="5096181" y="-364099"/>
              <a:chExt cx="2182565" cy="2194247"/>
            </a:xfrm>
          </p:grpSpPr>
          <p:sp>
            <p:nvSpPr>
              <p:cNvPr id="161" name="Flussdiagramm: Daten 6"/>
              <p:cNvSpPr/>
              <p:nvPr userDrawn="1"/>
            </p:nvSpPr>
            <p:spPr>
              <a:xfrm rot="3300000" flipH="1" flipV="1">
                <a:off x="4287921" y="444161"/>
                <a:ext cx="2194247" cy="577727"/>
              </a:xfrm>
              <a:custGeom>
                <a:avLst/>
                <a:gdLst/>
                <a:ahLst/>
                <a:cxnLst/>
                <a:rect l="l" t="t" r="r" b="b"/>
                <a:pathLst>
                  <a:path w="2194247" h="577727">
                    <a:moveTo>
                      <a:pt x="403750" y="1115"/>
                    </a:moveTo>
                    <a:lnTo>
                      <a:pt x="201848" y="289338"/>
                    </a:lnTo>
                    <a:lnTo>
                      <a:pt x="403580" y="1115"/>
                    </a:lnTo>
                    <a:close/>
                    <a:moveTo>
                      <a:pt x="92" y="577727"/>
                    </a:moveTo>
                    <a:lnTo>
                      <a:pt x="0" y="577727"/>
                    </a:lnTo>
                    <a:lnTo>
                      <a:pt x="60" y="577643"/>
                    </a:lnTo>
                    <a:close/>
                    <a:moveTo>
                      <a:pt x="2194247" y="0"/>
                    </a:moveTo>
                    <a:lnTo>
                      <a:pt x="1790844" y="576119"/>
                    </a:lnTo>
                    <a:lnTo>
                      <a:pt x="612925" y="577177"/>
                    </a:lnTo>
                    <a:lnTo>
                      <a:pt x="403841" y="1115"/>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62" name="Flussdiagramm: Daten 6"/>
              <p:cNvSpPr/>
              <p:nvPr userDrawn="1"/>
            </p:nvSpPr>
            <p:spPr>
              <a:xfrm rot="18300000" flipV="1">
                <a:off x="5652464" y="1092046"/>
                <a:ext cx="612864" cy="576614"/>
              </a:xfrm>
              <a:custGeom>
                <a:avLst/>
                <a:gdLst/>
                <a:ahLst/>
                <a:cxnLst/>
                <a:rect l="l" t="t" r="r" b="b"/>
                <a:pathLst>
                  <a:path w="668945" h="629378">
                    <a:moveTo>
                      <a:pt x="220252" y="314599"/>
                    </a:moveTo>
                    <a:lnTo>
                      <a:pt x="0" y="629286"/>
                    </a:lnTo>
                    <a:lnTo>
                      <a:pt x="33" y="629378"/>
                    </a:lnTo>
                    <a:lnTo>
                      <a:pt x="668945" y="628777"/>
                    </a:lnTo>
                    <a:lnTo>
                      <a:pt x="440728" y="0"/>
                    </a:lnTo>
                    <a:lnTo>
                      <a:pt x="440630" y="0"/>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9" name="Rechteck 58"/>
              <p:cNvSpPr/>
              <p:nvPr userDrawn="1"/>
            </p:nvSpPr>
            <p:spPr>
              <a:xfrm>
                <a:off x="5546932" y="0"/>
                <a:ext cx="1731814" cy="1466188"/>
              </a:xfrm>
              <a:custGeom>
                <a:avLst/>
                <a:gdLst/>
                <a:ahLst/>
                <a:cxnLst/>
                <a:rect l="l" t="t" r="r" b="b"/>
                <a:pathLst>
                  <a:path w="1731814" h="1466188">
                    <a:moveTo>
                      <a:pt x="703915" y="1466049"/>
                    </a:moveTo>
                    <a:lnTo>
                      <a:pt x="703816" y="1466188"/>
                    </a:lnTo>
                    <a:lnTo>
                      <a:pt x="352009" y="1466120"/>
                    </a:lnTo>
                    <a:close/>
                    <a:moveTo>
                      <a:pt x="51" y="1465976"/>
                    </a:moveTo>
                    <a:lnTo>
                      <a:pt x="103" y="1466049"/>
                    </a:lnTo>
                    <a:lnTo>
                      <a:pt x="0" y="1466049"/>
                    </a:lnTo>
                    <a:close/>
                    <a:moveTo>
                      <a:pt x="1028502" y="0"/>
                    </a:moveTo>
                    <a:lnTo>
                      <a:pt x="1731814" y="0"/>
                    </a:lnTo>
                    <a:lnTo>
                      <a:pt x="703966" y="1465976"/>
                    </a:lnTo>
                    <a:lnTo>
                      <a:pt x="352009" y="964288"/>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grpSp>
        <p:grpSp>
          <p:nvGrpSpPr>
            <p:cNvPr id="14" name="Gruppieren 13"/>
            <p:cNvGrpSpPr/>
            <p:nvPr userDrawn="1"/>
          </p:nvGrpSpPr>
          <p:grpSpPr>
            <a:xfrm>
              <a:off x="6940642" y="0"/>
              <a:ext cx="2274153" cy="1470862"/>
              <a:chOff x="6940642" y="0"/>
              <a:chExt cx="2274153" cy="1470862"/>
            </a:xfrm>
          </p:grpSpPr>
          <p:sp>
            <p:nvSpPr>
              <p:cNvPr id="126" name="Flussdiagramm: Daten 6"/>
              <p:cNvSpPr/>
              <p:nvPr userDrawn="1"/>
            </p:nvSpPr>
            <p:spPr>
              <a:xfrm rot="18300000" flipV="1">
                <a:off x="7945440" y="1151680"/>
                <a:ext cx="328909" cy="309456"/>
              </a:xfrm>
              <a:custGeom>
                <a:avLst/>
                <a:gdLst/>
                <a:ahLst/>
                <a:cxnLst/>
                <a:rect l="l" t="t" r="r" b="b"/>
                <a:pathLst>
                  <a:path w="328909" h="309456">
                    <a:moveTo>
                      <a:pt x="108294" y="154684"/>
                    </a:moveTo>
                    <a:lnTo>
                      <a:pt x="0" y="309410"/>
                    </a:lnTo>
                    <a:lnTo>
                      <a:pt x="16" y="309456"/>
                    </a:lnTo>
                    <a:lnTo>
                      <a:pt x="328909" y="309160"/>
                    </a:lnTo>
                    <a:lnTo>
                      <a:pt x="216699" y="0"/>
                    </a:lnTo>
                    <a:lnTo>
                      <a:pt x="216651" y="0"/>
                    </a:ln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2" name="Rechteck 61"/>
              <p:cNvSpPr/>
              <p:nvPr userDrawn="1"/>
            </p:nvSpPr>
            <p:spPr>
              <a:xfrm>
                <a:off x="6940642" y="0"/>
                <a:ext cx="1325990" cy="1352474"/>
              </a:xfrm>
              <a:custGeom>
                <a:avLst/>
                <a:gdLst/>
                <a:ahLst/>
                <a:cxnLst/>
                <a:rect l="l" t="t" r="r" b="b"/>
                <a:pathLst>
                  <a:path w="1325990" h="1352474">
                    <a:moveTo>
                      <a:pt x="948216" y="1352399"/>
                    </a:moveTo>
                    <a:lnTo>
                      <a:pt x="1137075" y="1352438"/>
                    </a:lnTo>
                    <a:lnTo>
                      <a:pt x="948268" y="1352474"/>
                    </a:lnTo>
                    <a:close/>
                    <a:moveTo>
                      <a:pt x="1325962" y="1352359"/>
                    </a:moveTo>
                    <a:lnTo>
                      <a:pt x="1325990" y="1352400"/>
                    </a:lnTo>
                    <a:lnTo>
                      <a:pt x="1325935" y="1352399"/>
                    </a:lnTo>
                    <a:close/>
                    <a:moveTo>
                      <a:pt x="0" y="0"/>
                    </a:moveTo>
                    <a:lnTo>
                      <a:pt x="377220" y="0"/>
                    </a:lnTo>
                    <a:lnTo>
                      <a:pt x="1137076" y="1083116"/>
                    </a:lnTo>
                    <a:lnTo>
                      <a:pt x="948188" y="1352360"/>
                    </a:lnTo>
                    <a:close/>
                  </a:path>
                </a:pathLst>
              </a:cu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63" name="Rechteck 62"/>
              <p:cNvSpPr/>
              <p:nvPr userDrawn="1"/>
            </p:nvSpPr>
            <p:spPr>
              <a:xfrm>
                <a:off x="7888805" y="0"/>
                <a:ext cx="1325990" cy="1352475"/>
              </a:xfrm>
              <a:custGeom>
                <a:avLst/>
                <a:gdLst/>
                <a:ahLst/>
                <a:cxnLst/>
                <a:rect l="l" t="t" r="r" b="b"/>
                <a:pathLst>
                  <a:path w="1325990" h="1352475">
                    <a:moveTo>
                      <a:pt x="377774" y="1352400"/>
                    </a:moveTo>
                    <a:lnTo>
                      <a:pt x="377722" y="1352475"/>
                    </a:lnTo>
                    <a:lnTo>
                      <a:pt x="188914" y="1352438"/>
                    </a:lnTo>
                    <a:close/>
                    <a:moveTo>
                      <a:pt x="26" y="1352361"/>
                    </a:moveTo>
                    <a:lnTo>
                      <a:pt x="55" y="1352400"/>
                    </a:lnTo>
                    <a:lnTo>
                      <a:pt x="0" y="1352400"/>
                    </a:lnTo>
                    <a:close/>
                    <a:moveTo>
                      <a:pt x="948771" y="0"/>
                    </a:moveTo>
                    <a:lnTo>
                      <a:pt x="1325990" y="0"/>
                    </a:lnTo>
                    <a:lnTo>
                      <a:pt x="377802" y="1352361"/>
                    </a:lnTo>
                    <a:lnTo>
                      <a:pt x="188914" y="1083117"/>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grpSp>
        <p:grpSp>
          <p:nvGrpSpPr>
            <p:cNvPr id="17" name="Gruppieren 16"/>
            <p:cNvGrpSpPr/>
            <p:nvPr userDrawn="1"/>
          </p:nvGrpSpPr>
          <p:grpSpPr>
            <a:xfrm>
              <a:off x="9665525" y="0"/>
              <a:ext cx="2546714" cy="2285187"/>
              <a:chOff x="9665525" y="0"/>
              <a:chExt cx="2546714" cy="2285187"/>
            </a:xfrm>
          </p:grpSpPr>
          <p:sp>
            <p:nvSpPr>
              <p:cNvPr id="134" name="Flussdiagramm: Daten 6"/>
              <p:cNvSpPr/>
              <p:nvPr userDrawn="1"/>
            </p:nvSpPr>
            <p:spPr>
              <a:xfrm rot="18300000" flipV="1">
                <a:off x="11241275" y="1966005"/>
                <a:ext cx="328909" cy="309456"/>
              </a:xfrm>
              <a:custGeom>
                <a:avLst/>
                <a:gdLst/>
                <a:ahLst/>
                <a:cxnLst/>
                <a:rect l="l" t="t" r="r" b="b"/>
                <a:pathLst>
                  <a:path w="328909" h="309456">
                    <a:moveTo>
                      <a:pt x="108294" y="154684"/>
                    </a:moveTo>
                    <a:lnTo>
                      <a:pt x="0" y="309410"/>
                    </a:lnTo>
                    <a:lnTo>
                      <a:pt x="16" y="309456"/>
                    </a:lnTo>
                    <a:lnTo>
                      <a:pt x="328909" y="309160"/>
                    </a:lnTo>
                    <a:lnTo>
                      <a:pt x="216699" y="0"/>
                    </a:lnTo>
                    <a:lnTo>
                      <a:pt x="216651"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7" name="Rechteck 66"/>
              <p:cNvSpPr/>
              <p:nvPr userDrawn="1"/>
            </p:nvSpPr>
            <p:spPr>
              <a:xfrm>
                <a:off x="9665525" y="0"/>
                <a:ext cx="1896942" cy="2166799"/>
              </a:xfrm>
              <a:custGeom>
                <a:avLst/>
                <a:gdLst/>
                <a:ahLst/>
                <a:cxnLst/>
                <a:rect l="l" t="t" r="r" b="b"/>
                <a:pathLst>
                  <a:path w="1896942" h="2166799">
                    <a:moveTo>
                      <a:pt x="1519167" y="2166724"/>
                    </a:moveTo>
                    <a:lnTo>
                      <a:pt x="1708027" y="2166763"/>
                    </a:lnTo>
                    <a:lnTo>
                      <a:pt x="1519219" y="2166799"/>
                    </a:lnTo>
                    <a:close/>
                    <a:moveTo>
                      <a:pt x="1896914" y="2166684"/>
                    </a:moveTo>
                    <a:lnTo>
                      <a:pt x="1896942" y="2166725"/>
                    </a:lnTo>
                    <a:lnTo>
                      <a:pt x="1896887" y="2166724"/>
                    </a:lnTo>
                    <a:close/>
                    <a:moveTo>
                      <a:pt x="0" y="0"/>
                    </a:moveTo>
                    <a:lnTo>
                      <a:pt x="376883" y="0"/>
                    </a:lnTo>
                    <a:lnTo>
                      <a:pt x="1708027" y="1897441"/>
                    </a:lnTo>
                    <a:lnTo>
                      <a:pt x="1519139" y="2166685"/>
                    </a:ln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69" name="Rechteck 68"/>
              <p:cNvSpPr/>
              <p:nvPr userDrawn="1"/>
            </p:nvSpPr>
            <p:spPr>
              <a:xfrm>
                <a:off x="11184639" y="701962"/>
                <a:ext cx="1027600" cy="1464838"/>
              </a:xfrm>
              <a:custGeom>
                <a:avLst/>
                <a:gdLst/>
                <a:ahLst/>
                <a:cxnLst/>
                <a:rect l="l" t="t" r="r" b="b"/>
                <a:pathLst>
                  <a:path w="1027600" h="1464838">
                    <a:moveTo>
                      <a:pt x="377775" y="1464763"/>
                    </a:moveTo>
                    <a:lnTo>
                      <a:pt x="377723" y="1464838"/>
                    </a:lnTo>
                    <a:lnTo>
                      <a:pt x="188914" y="1464801"/>
                    </a:lnTo>
                    <a:close/>
                    <a:moveTo>
                      <a:pt x="27" y="1464723"/>
                    </a:moveTo>
                    <a:lnTo>
                      <a:pt x="55" y="1464763"/>
                    </a:lnTo>
                    <a:lnTo>
                      <a:pt x="0" y="1464763"/>
                    </a:lnTo>
                    <a:close/>
                    <a:moveTo>
                      <a:pt x="1027600" y="0"/>
                    </a:moveTo>
                    <a:lnTo>
                      <a:pt x="1027600" y="537945"/>
                    </a:lnTo>
                    <a:lnTo>
                      <a:pt x="377803" y="1464724"/>
                    </a:lnTo>
                    <a:lnTo>
                      <a:pt x="188915" y="119548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grpSp>
        <p:grpSp>
          <p:nvGrpSpPr>
            <p:cNvPr id="16" name="Gruppieren 15"/>
            <p:cNvGrpSpPr/>
            <p:nvPr userDrawn="1"/>
          </p:nvGrpSpPr>
          <p:grpSpPr>
            <a:xfrm>
              <a:off x="8669764" y="0"/>
              <a:ext cx="3542475" cy="3590769"/>
              <a:chOff x="8669764" y="0"/>
              <a:chExt cx="3542475" cy="3590769"/>
            </a:xfrm>
          </p:grpSpPr>
          <p:sp>
            <p:nvSpPr>
              <p:cNvPr id="158" name="Flussdiagramm: Daten 6"/>
              <p:cNvSpPr/>
              <p:nvPr userDrawn="1"/>
            </p:nvSpPr>
            <p:spPr>
              <a:xfrm rot="18300000" flipV="1">
                <a:off x="11138042" y="2996030"/>
                <a:ext cx="612864" cy="576614"/>
              </a:xfrm>
              <a:custGeom>
                <a:avLst/>
                <a:gdLst/>
                <a:ahLst/>
                <a:cxnLst/>
                <a:rect l="l" t="t" r="r" b="b"/>
                <a:pathLst>
                  <a:path w="668945" h="629378">
                    <a:moveTo>
                      <a:pt x="220252" y="314599"/>
                    </a:moveTo>
                    <a:lnTo>
                      <a:pt x="0" y="629286"/>
                    </a:lnTo>
                    <a:lnTo>
                      <a:pt x="33" y="629378"/>
                    </a:lnTo>
                    <a:lnTo>
                      <a:pt x="668945" y="628777"/>
                    </a:lnTo>
                    <a:lnTo>
                      <a:pt x="440728" y="0"/>
                    </a:lnTo>
                    <a:lnTo>
                      <a:pt x="440630"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6" name="Rechteck 65"/>
              <p:cNvSpPr/>
              <p:nvPr userDrawn="1"/>
            </p:nvSpPr>
            <p:spPr>
              <a:xfrm>
                <a:off x="8669764" y="0"/>
                <a:ext cx="3066766" cy="3370173"/>
              </a:xfrm>
              <a:custGeom>
                <a:avLst/>
                <a:gdLst/>
                <a:ahLst/>
                <a:cxnLst/>
                <a:rect l="l" t="t" r="r" b="b"/>
                <a:pathLst>
                  <a:path w="3066766" h="3370173">
                    <a:moveTo>
                      <a:pt x="2362852" y="3370034"/>
                    </a:moveTo>
                    <a:lnTo>
                      <a:pt x="2714756" y="3370104"/>
                    </a:lnTo>
                    <a:lnTo>
                      <a:pt x="2362950" y="3370173"/>
                    </a:lnTo>
                    <a:close/>
                    <a:moveTo>
                      <a:pt x="3066714" y="3369960"/>
                    </a:moveTo>
                    <a:lnTo>
                      <a:pt x="3066766" y="3370034"/>
                    </a:lnTo>
                    <a:lnTo>
                      <a:pt x="3066663" y="3370034"/>
                    </a:lnTo>
                    <a:close/>
                    <a:moveTo>
                      <a:pt x="0" y="0"/>
                    </a:moveTo>
                    <a:lnTo>
                      <a:pt x="702529" y="0"/>
                    </a:lnTo>
                    <a:lnTo>
                      <a:pt x="2714756" y="2868272"/>
                    </a:lnTo>
                    <a:lnTo>
                      <a:pt x="2362800" y="3369959"/>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70" name="Rechteck 69"/>
              <p:cNvSpPr/>
              <p:nvPr userDrawn="1"/>
            </p:nvSpPr>
            <p:spPr>
              <a:xfrm>
                <a:off x="11032510" y="1688422"/>
                <a:ext cx="1179729" cy="1681750"/>
              </a:xfrm>
              <a:custGeom>
                <a:avLst/>
                <a:gdLst/>
                <a:ahLst/>
                <a:cxnLst/>
                <a:rect l="l" t="t" r="r" b="b"/>
                <a:pathLst>
                  <a:path w="1179729" h="1681750">
                    <a:moveTo>
                      <a:pt x="703915" y="1681611"/>
                    </a:moveTo>
                    <a:lnTo>
                      <a:pt x="703816" y="1681750"/>
                    </a:lnTo>
                    <a:lnTo>
                      <a:pt x="352009" y="1681681"/>
                    </a:lnTo>
                    <a:close/>
                    <a:moveTo>
                      <a:pt x="51" y="1681538"/>
                    </a:moveTo>
                    <a:lnTo>
                      <a:pt x="103" y="1681611"/>
                    </a:lnTo>
                    <a:lnTo>
                      <a:pt x="0" y="1681611"/>
                    </a:lnTo>
                    <a:close/>
                    <a:moveTo>
                      <a:pt x="1179729" y="0"/>
                    </a:moveTo>
                    <a:lnTo>
                      <a:pt x="1179729" y="1002977"/>
                    </a:lnTo>
                    <a:lnTo>
                      <a:pt x="703966" y="1681538"/>
                    </a:lnTo>
                    <a:lnTo>
                      <a:pt x="352009" y="1179850"/>
                    </a:lnTo>
                    <a:close/>
                  </a:path>
                </a:pathLst>
              </a:cu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grpSp>
        <p:grpSp>
          <p:nvGrpSpPr>
            <p:cNvPr id="13" name="Gruppieren 12"/>
            <p:cNvGrpSpPr/>
            <p:nvPr userDrawn="1"/>
          </p:nvGrpSpPr>
          <p:grpSpPr>
            <a:xfrm>
              <a:off x="6077931" y="0"/>
              <a:ext cx="4126388" cy="2661475"/>
              <a:chOff x="6077931" y="0"/>
              <a:chExt cx="4126388" cy="2661475"/>
            </a:xfrm>
          </p:grpSpPr>
          <p:sp>
            <p:nvSpPr>
              <p:cNvPr id="166" name="Flussdiagramm: Daten 6"/>
              <p:cNvSpPr/>
              <p:nvPr userDrawn="1"/>
            </p:nvSpPr>
            <p:spPr>
              <a:xfrm rot="18300000" flipV="1">
                <a:off x="7894647" y="2066736"/>
                <a:ext cx="612864" cy="576614"/>
              </a:xfrm>
              <a:custGeom>
                <a:avLst/>
                <a:gdLst/>
                <a:ahLst/>
                <a:cxnLst/>
                <a:rect l="l" t="t" r="r" b="b"/>
                <a:pathLst>
                  <a:path w="668945" h="629378">
                    <a:moveTo>
                      <a:pt x="220252" y="314599"/>
                    </a:moveTo>
                    <a:lnTo>
                      <a:pt x="0" y="629286"/>
                    </a:lnTo>
                    <a:lnTo>
                      <a:pt x="33" y="629378"/>
                    </a:lnTo>
                    <a:lnTo>
                      <a:pt x="668945" y="628777"/>
                    </a:lnTo>
                    <a:lnTo>
                      <a:pt x="440728" y="0"/>
                    </a:lnTo>
                    <a:lnTo>
                      <a:pt x="440630" y="0"/>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0" name="Rechteck 59"/>
              <p:cNvSpPr/>
              <p:nvPr userDrawn="1"/>
            </p:nvSpPr>
            <p:spPr>
              <a:xfrm>
                <a:off x="6077931" y="0"/>
                <a:ext cx="2415205" cy="2440879"/>
              </a:xfrm>
              <a:custGeom>
                <a:avLst/>
                <a:gdLst/>
                <a:ahLst/>
                <a:cxnLst/>
                <a:rect l="l" t="t" r="r" b="b"/>
                <a:pathLst>
                  <a:path w="2415205" h="2440879">
                    <a:moveTo>
                      <a:pt x="1711291" y="2440740"/>
                    </a:moveTo>
                    <a:lnTo>
                      <a:pt x="2063195" y="2440810"/>
                    </a:lnTo>
                    <a:lnTo>
                      <a:pt x="1711388" y="2440879"/>
                    </a:lnTo>
                    <a:close/>
                    <a:moveTo>
                      <a:pt x="2415153" y="2440666"/>
                    </a:moveTo>
                    <a:lnTo>
                      <a:pt x="2415205" y="2440740"/>
                    </a:lnTo>
                    <a:lnTo>
                      <a:pt x="2415102" y="2440740"/>
                    </a:lnTo>
                    <a:close/>
                    <a:moveTo>
                      <a:pt x="0" y="0"/>
                    </a:moveTo>
                    <a:lnTo>
                      <a:pt x="702911" y="0"/>
                    </a:lnTo>
                    <a:lnTo>
                      <a:pt x="2063195" y="1938978"/>
                    </a:lnTo>
                    <a:lnTo>
                      <a:pt x="1711238" y="244066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61" name="Rechteck 60"/>
              <p:cNvSpPr/>
              <p:nvPr userDrawn="1"/>
            </p:nvSpPr>
            <p:spPr>
              <a:xfrm>
                <a:off x="7789115" y="0"/>
                <a:ext cx="2415204" cy="2440878"/>
              </a:xfrm>
              <a:custGeom>
                <a:avLst/>
                <a:gdLst/>
                <a:ahLst/>
                <a:cxnLst/>
                <a:rect l="l" t="t" r="r" b="b"/>
                <a:pathLst>
                  <a:path w="2415204" h="2440878">
                    <a:moveTo>
                      <a:pt x="703915" y="2440739"/>
                    </a:moveTo>
                    <a:lnTo>
                      <a:pt x="703816" y="2440878"/>
                    </a:lnTo>
                    <a:lnTo>
                      <a:pt x="352009" y="2440809"/>
                    </a:lnTo>
                    <a:close/>
                    <a:moveTo>
                      <a:pt x="51" y="2440666"/>
                    </a:moveTo>
                    <a:lnTo>
                      <a:pt x="103" y="2440739"/>
                    </a:lnTo>
                    <a:lnTo>
                      <a:pt x="0" y="2440739"/>
                    </a:lnTo>
                    <a:close/>
                    <a:moveTo>
                      <a:pt x="1712292" y="0"/>
                    </a:moveTo>
                    <a:lnTo>
                      <a:pt x="2415204" y="0"/>
                    </a:lnTo>
                    <a:lnTo>
                      <a:pt x="703966" y="2440666"/>
                    </a:lnTo>
                    <a:lnTo>
                      <a:pt x="352009" y="1938978"/>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grpSp>
        <p:grpSp>
          <p:nvGrpSpPr>
            <p:cNvPr id="18" name="Gruppieren 17"/>
            <p:cNvGrpSpPr/>
            <p:nvPr userDrawn="1"/>
          </p:nvGrpSpPr>
          <p:grpSpPr>
            <a:xfrm>
              <a:off x="7411824" y="0"/>
              <a:ext cx="3795010" cy="2425160"/>
              <a:chOff x="7411824" y="0"/>
              <a:chExt cx="3795010" cy="2425160"/>
            </a:xfrm>
          </p:grpSpPr>
          <p:sp>
            <p:nvSpPr>
              <p:cNvPr id="170" name="Flussdiagramm: Daten 6"/>
              <p:cNvSpPr/>
              <p:nvPr userDrawn="1"/>
            </p:nvSpPr>
            <p:spPr>
              <a:xfrm rot="18300000" flipV="1">
                <a:off x="9062851" y="1830421"/>
                <a:ext cx="612864" cy="576614"/>
              </a:xfrm>
              <a:custGeom>
                <a:avLst/>
                <a:gdLst/>
                <a:ahLst/>
                <a:cxnLst/>
                <a:rect l="l" t="t" r="r" b="b"/>
                <a:pathLst>
                  <a:path w="668945" h="629378">
                    <a:moveTo>
                      <a:pt x="220252" y="314599"/>
                    </a:moveTo>
                    <a:lnTo>
                      <a:pt x="0" y="629286"/>
                    </a:lnTo>
                    <a:lnTo>
                      <a:pt x="33" y="629378"/>
                    </a:lnTo>
                    <a:lnTo>
                      <a:pt x="668945" y="628777"/>
                    </a:lnTo>
                    <a:lnTo>
                      <a:pt x="440728" y="0"/>
                    </a:lnTo>
                    <a:lnTo>
                      <a:pt x="44063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4" name="Rechteck 63"/>
              <p:cNvSpPr/>
              <p:nvPr userDrawn="1"/>
            </p:nvSpPr>
            <p:spPr>
              <a:xfrm>
                <a:off x="7411824" y="0"/>
                <a:ext cx="2249515" cy="2204564"/>
              </a:xfrm>
              <a:custGeom>
                <a:avLst/>
                <a:gdLst/>
                <a:ahLst/>
                <a:cxnLst/>
                <a:rect l="l" t="t" r="r" b="b"/>
                <a:pathLst>
                  <a:path w="2249515" h="2204564">
                    <a:moveTo>
                      <a:pt x="1545601" y="2204425"/>
                    </a:moveTo>
                    <a:lnTo>
                      <a:pt x="1897505" y="2204495"/>
                    </a:lnTo>
                    <a:lnTo>
                      <a:pt x="1545698" y="2204564"/>
                    </a:lnTo>
                    <a:close/>
                    <a:moveTo>
                      <a:pt x="2249463" y="2204351"/>
                    </a:moveTo>
                    <a:lnTo>
                      <a:pt x="2249515" y="2204425"/>
                    </a:lnTo>
                    <a:lnTo>
                      <a:pt x="2249412" y="2204425"/>
                    </a:lnTo>
                    <a:close/>
                    <a:moveTo>
                      <a:pt x="0" y="0"/>
                    </a:moveTo>
                    <a:lnTo>
                      <a:pt x="703008" y="0"/>
                    </a:lnTo>
                    <a:lnTo>
                      <a:pt x="1897505" y="1702663"/>
                    </a:lnTo>
                    <a:lnTo>
                      <a:pt x="1545549" y="2204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68" name="Rechteck 67"/>
              <p:cNvSpPr/>
              <p:nvPr userDrawn="1"/>
            </p:nvSpPr>
            <p:spPr>
              <a:xfrm>
                <a:off x="8957319" y="0"/>
                <a:ext cx="2249515" cy="2204563"/>
              </a:xfrm>
              <a:custGeom>
                <a:avLst/>
                <a:gdLst/>
                <a:ahLst/>
                <a:cxnLst/>
                <a:rect l="l" t="t" r="r" b="b"/>
                <a:pathLst>
                  <a:path w="2249515" h="2204563">
                    <a:moveTo>
                      <a:pt x="703915" y="2204424"/>
                    </a:moveTo>
                    <a:lnTo>
                      <a:pt x="703817" y="2204563"/>
                    </a:lnTo>
                    <a:lnTo>
                      <a:pt x="352009" y="2204494"/>
                    </a:lnTo>
                    <a:close/>
                    <a:moveTo>
                      <a:pt x="51" y="2204351"/>
                    </a:moveTo>
                    <a:lnTo>
                      <a:pt x="103" y="2204424"/>
                    </a:lnTo>
                    <a:lnTo>
                      <a:pt x="0" y="2204424"/>
                    </a:lnTo>
                    <a:close/>
                    <a:moveTo>
                      <a:pt x="1546507" y="0"/>
                    </a:moveTo>
                    <a:lnTo>
                      <a:pt x="2249515" y="0"/>
                    </a:lnTo>
                    <a:lnTo>
                      <a:pt x="703966" y="2204351"/>
                    </a:lnTo>
                    <a:lnTo>
                      <a:pt x="352009" y="1702663"/>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grpSp>
      </p:grpSp>
      <p:grpSp>
        <p:nvGrpSpPr>
          <p:cNvPr id="23" name="Gruppieren 22"/>
          <p:cNvGrpSpPr/>
          <p:nvPr userDrawn="1"/>
        </p:nvGrpSpPr>
        <p:grpSpPr>
          <a:xfrm>
            <a:off x="81034" y="5206769"/>
            <a:ext cx="3453610" cy="1898584"/>
            <a:chOff x="81031" y="5206769"/>
            <a:chExt cx="3453611" cy="1898584"/>
          </a:xfrm>
        </p:grpSpPr>
        <p:grpSp>
          <p:nvGrpSpPr>
            <p:cNvPr id="22" name="Gruppieren 21"/>
            <p:cNvGrpSpPr/>
            <p:nvPr userDrawn="1"/>
          </p:nvGrpSpPr>
          <p:grpSpPr>
            <a:xfrm>
              <a:off x="81031" y="5206769"/>
              <a:ext cx="1991801" cy="1736748"/>
              <a:chOff x="81031" y="5206769"/>
              <a:chExt cx="1991801" cy="1736748"/>
            </a:xfrm>
          </p:grpSpPr>
          <p:sp>
            <p:nvSpPr>
              <p:cNvPr id="93" name="Flussdiagramm: Daten 6"/>
              <p:cNvSpPr/>
              <p:nvPr userDrawn="1"/>
            </p:nvSpPr>
            <p:spPr>
              <a:xfrm rot="7500000" flipV="1">
                <a:off x="-472446" y="5760246"/>
                <a:ext cx="1736748" cy="629794"/>
              </a:xfrm>
              <a:custGeom>
                <a:avLst/>
                <a:gdLst>
                  <a:gd name="connsiteX0" fmla="*/ 4875386 w 7920475"/>
                  <a:gd name="connsiteY0" fmla="*/ 1896 h 634035"/>
                  <a:gd name="connsiteX1" fmla="*/ 7498123 w 7920475"/>
                  <a:gd name="connsiteY1" fmla="*/ 627301 h 634035"/>
                  <a:gd name="connsiteX2" fmla="*/ 7920475 w 7920475"/>
                  <a:gd name="connsiteY2" fmla="*/ 0 h 634035"/>
                  <a:gd name="connsiteX3" fmla="*/ 4875386 w 7920475"/>
                  <a:gd name="connsiteY3" fmla="*/ 1896 h 634035"/>
                  <a:gd name="connsiteX4" fmla="*/ 440793 w 7920475"/>
                  <a:gd name="connsiteY4" fmla="*/ 4657 h 634035"/>
                  <a:gd name="connsiteX5" fmla="*/ 669010 w 7920475"/>
                  <a:gd name="connsiteY5" fmla="*/ 633434 h 634035"/>
                  <a:gd name="connsiteX6" fmla="*/ 1604583 w 7920475"/>
                  <a:gd name="connsiteY6" fmla="*/ 632594 h 634035"/>
                  <a:gd name="connsiteX7" fmla="*/ 1736748 w 7920475"/>
                  <a:gd name="connsiteY7" fmla="*/ 443842 h 634035"/>
                  <a:gd name="connsiteX8" fmla="*/ 1108933 w 7920475"/>
                  <a:gd name="connsiteY8" fmla="*/ 4241 h 634035"/>
                  <a:gd name="connsiteX9" fmla="*/ 440793 w 7920475"/>
                  <a:gd name="connsiteY9" fmla="*/ 4657 h 634035"/>
                  <a:gd name="connsiteX10" fmla="*/ 0 w 7920475"/>
                  <a:gd name="connsiteY10" fmla="*/ 634035 h 634035"/>
                  <a:gd name="connsiteX11" fmla="*/ 98 w 7920475"/>
                  <a:gd name="connsiteY11" fmla="*/ 634035 h 634035"/>
                  <a:gd name="connsiteX12" fmla="*/ 65 w 7920475"/>
                  <a:gd name="connsiteY12" fmla="*/ 633943 h 634035"/>
                  <a:gd name="connsiteX13" fmla="*/ 0 w 7920475"/>
                  <a:gd name="connsiteY13" fmla="*/ 634035 h 634035"/>
                  <a:gd name="connsiteX14" fmla="*/ 440509 w 7920475"/>
                  <a:gd name="connsiteY14" fmla="*/ 4658 h 634035"/>
                  <a:gd name="connsiteX15" fmla="*/ 220317 w 7920475"/>
                  <a:gd name="connsiteY15" fmla="*/ 319256 h 634035"/>
                  <a:gd name="connsiteX16" fmla="*/ 440695 w 7920475"/>
                  <a:gd name="connsiteY16" fmla="*/ 4657 h 634035"/>
                  <a:gd name="connsiteX17" fmla="*/ 440509 w 7920475"/>
                  <a:gd name="connsiteY17" fmla="*/ 4658 h 634035"/>
                  <a:gd name="connsiteX0" fmla="*/ 4875386 w 7920475"/>
                  <a:gd name="connsiteY0" fmla="*/ 1896 h 634035"/>
                  <a:gd name="connsiteX1" fmla="*/ 7920475 w 7920475"/>
                  <a:gd name="connsiteY1" fmla="*/ 0 h 634035"/>
                  <a:gd name="connsiteX2" fmla="*/ 4875386 w 7920475"/>
                  <a:gd name="connsiteY2" fmla="*/ 1896 h 634035"/>
                  <a:gd name="connsiteX3" fmla="*/ 440793 w 7920475"/>
                  <a:gd name="connsiteY3" fmla="*/ 4657 h 634035"/>
                  <a:gd name="connsiteX4" fmla="*/ 669010 w 7920475"/>
                  <a:gd name="connsiteY4" fmla="*/ 633434 h 634035"/>
                  <a:gd name="connsiteX5" fmla="*/ 1604583 w 7920475"/>
                  <a:gd name="connsiteY5" fmla="*/ 632594 h 634035"/>
                  <a:gd name="connsiteX6" fmla="*/ 1736748 w 7920475"/>
                  <a:gd name="connsiteY6" fmla="*/ 443842 h 634035"/>
                  <a:gd name="connsiteX7" fmla="*/ 1108933 w 7920475"/>
                  <a:gd name="connsiteY7" fmla="*/ 4241 h 634035"/>
                  <a:gd name="connsiteX8" fmla="*/ 440793 w 7920475"/>
                  <a:gd name="connsiteY8" fmla="*/ 4657 h 634035"/>
                  <a:gd name="connsiteX9" fmla="*/ 0 w 7920475"/>
                  <a:gd name="connsiteY9" fmla="*/ 634035 h 634035"/>
                  <a:gd name="connsiteX10" fmla="*/ 98 w 7920475"/>
                  <a:gd name="connsiteY10" fmla="*/ 634035 h 634035"/>
                  <a:gd name="connsiteX11" fmla="*/ 65 w 7920475"/>
                  <a:gd name="connsiteY11" fmla="*/ 633943 h 634035"/>
                  <a:gd name="connsiteX12" fmla="*/ 0 w 7920475"/>
                  <a:gd name="connsiteY12" fmla="*/ 634035 h 634035"/>
                  <a:gd name="connsiteX13" fmla="*/ 440509 w 7920475"/>
                  <a:gd name="connsiteY13" fmla="*/ 4658 h 634035"/>
                  <a:gd name="connsiteX14" fmla="*/ 220317 w 7920475"/>
                  <a:gd name="connsiteY14" fmla="*/ 319256 h 634035"/>
                  <a:gd name="connsiteX15" fmla="*/ 440695 w 7920475"/>
                  <a:gd name="connsiteY15" fmla="*/ 4657 h 634035"/>
                  <a:gd name="connsiteX16" fmla="*/ 440509 w 7920475"/>
                  <a:gd name="connsiteY16" fmla="*/ 4658 h 634035"/>
                  <a:gd name="connsiteX0" fmla="*/ 440793 w 1736748"/>
                  <a:gd name="connsiteY0" fmla="*/ 416 h 629794"/>
                  <a:gd name="connsiteX1" fmla="*/ 669010 w 1736748"/>
                  <a:gd name="connsiteY1" fmla="*/ 629193 h 629794"/>
                  <a:gd name="connsiteX2" fmla="*/ 1604583 w 1736748"/>
                  <a:gd name="connsiteY2" fmla="*/ 628353 h 629794"/>
                  <a:gd name="connsiteX3" fmla="*/ 1736748 w 1736748"/>
                  <a:gd name="connsiteY3" fmla="*/ 439601 h 629794"/>
                  <a:gd name="connsiteX4" fmla="*/ 1108933 w 1736748"/>
                  <a:gd name="connsiteY4" fmla="*/ 0 h 629794"/>
                  <a:gd name="connsiteX5" fmla="*/ 440793 w 1736748"/>
                  <a:gd name="connsiteY5" fmla="*/ 416 h 629794"/>
                  <a:gd name="connsiteX6" fmla="*/ 0 w 1736748"/>
                  <a:gd name="connsiteY6" fmla="*/ 629794 h 629794"/>
                  <a:gd name="connsiteX7" fmla="*/ 98 w 1736748"/>
                  <a:gd name="connsiteY7" fmla="*/ 629794 h 629794"/>
                  <a:gd name="connsiteX8" fmla="*/ 65 w 1736748"/>
                  <a:gd name="connsiteY8" fmla="*/ 629702 h 629794"/>
                  <a:gd name="connsiteX9" fmla="*/ 0 w 1736748"/>
                  <a:gd name="connsiteY9" fmla="*/ 629794 h 629794"/>
                  <a:gd name="connsiteX10" fmla="*/ 440509 w 1736748"/>
                  <a:gd name="connsiteY10" fmla="*/ 417 h 629794"/>
                  <a:gd name="connsiteX11" fmla="*/ 220317 w 1736748"/>
                  <a:gd name="connsiteY11" fmla="*/ 315015 h 629794"/>
                  <a:gd name="connsiteX12" fmla="*/ 440695 w 1736748"/>
                  <a:gd name="connsiteY12" fmla="*/ 416 h 629794"/>
                  <a:gd name="connsiteX13" fmla="*/ 440509 w 1736748"/>
                  <a:gd name="connsiteY13" fmla="*/ 417 h 629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6748" h="629794">
                    <a:moveTo>
                      <a:pt x="440793" y="416"/>
                    </a:moveTo>
                    <a:lnTo>
                      <a:pt x="669010" y="629193"/>
                    </a:lnTo>
                    <a:lnTo>
                      <a:pt x="1604583" y="628353"/>
                    </a:lnTo>
                    <a:lnTo>
                      <a:pt x="1736748" y="439601"/>
                    </a:lnTo>
                    <a:lnTo>
                      <a:pt x="1108933" y="0"/>
                    </a:lnTo>
                    <a:lnTo>
                      <a:pt x="440793" y="416"/>
                    </a:lnTo>
                    <a:close/>
                    <a:moveTo>
                      <a:pt x="0" y="629794"/>
                    </a:moveTo>
                    <a:lnTo>
                      <a:pt x="98" y="629794"/>
                    </a:lnTo>
                    <a:cubicBezTo>
                      <a:pt x="87" y="629763"/>
                      <a:pt x="76" y="629733"/>
                      <a:pt x="65" y="629702"/>
                    </a:cubicBezTo>
                    <a:lnTo>
                      <a:pt x="0" y="629794"/>
                    </a:lnTo>
                    <a:close/>
                    <a:moveTo>
                      <a:pt x="440509" y="417"/>
                    </a:moveTo>
                    <a:lnTo>
                      <a:pt x="220317" y="315015"/>
                    </a:lnTo>
                    <a:lnTo>
                      <a:pt x="440695" y="416"/>
                    </a:lnTo>
                    <a:lnTo>
                      <a:pt x="440509" y="41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3" name="Flussdiagramm: Daten 6"/>
              <p:cNvSpPr/>
              <p:nvPr userDrawn="1"/>
            </p:nvSpPr>
            <p:spPr>
              <a:xfrm rot="7500000" flipV="1">
                <a:off x="367821" y="5323279"/>
                <a:ext cx="668945" cy="629378"/>
              </a:xfrm>
              <a:custGeom>
                <a:avLst/>
                <a:gdLst/>
                <a:ahLst/>
                <a:cxnLst/>
                <a:rect l="l" t="t" r="r" b="b"/>
                <a:pathLst>
                  <a:path w="668945" h="629378">
                    <a:moveTo>
                      <a:pt x="220252" y="314599"/>
                    </a:moveTo>
                    <a:lnTo>
                      <a:pt x="0" y="629286"/>
                    </a:lnTo>
                    <a:lnTo>
                      <a:pt x="33" y="629378"/>
                    </a:lnTo>
                    <a:lnTo>
                      <a:pt x="668945" y="628777"/>
                    </a:lnTo>
                    <a:lnTo>
                      <a:pt x="440728" y="0"/>
                    </a:lnTo>
                    <a:lnTo>
                      <a:pt x="44063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 name="Rechteck 4"/>
              <p:cNvSpPr/>
              <p:nvPr userDrawn="1"/>
            </p:nvSpPr>
            <p:spPr>
              <a:xfrm>
                <a:off x="383512" y="5544278"/>
                <a:ext cx="1689320" cy="1313723"/>
              </a:xfrm>
              <a:custGeom>
                <a:avLst/>
                <a:gdLst/>
                <a:ahLst/>
                <a:cxnLst/>
                <a:rect l="l" t="t" r="r" b="b"/>
                <a:pathLst>
                  <a:path w="1689320" h="1313723">
                    <a:moveTo>
                      <a:pt x="768385" y="233"/>
                    </a:moveTo>
                    <a:lnTo>
                      <a:pt x="1689320" y="1313723"/>
                    </a:lnTo>
                    <a:lnTo>
                      <a:pt x="921532" y="1313723"/>
                    </a:lnTo>
                    <a:lnTo>
                      <a:pt x="384221" y="547829"/>
                    </a:lnTo>
                    <a:close/>
                    <a:moveTo>
                      <a:pt x="0" y="152"/>
                    </a:moveTo>
                    <a:lnTo>
                      <a:pt x="113" y="152"/>
                    </a:lnTo>
                    <a:lnTo>
                      <a:pt x="57" y="233"/>
                    </a:lnTo>
                    <a:close/>
                    <a:moveTo>
                      <a:pt x="768221" y="0"/>
                    </a:moveTo>
                    <a:lnTo>
                      <a:pt x="768328" y="152"/>
                    </a:lnTo>
                    <a:lnTo>
                      <a:pt x="384221" y="76"/>
                    </a:ln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0" name="Gruppieren 19"/>
            <p:cNvGrpSpPr/>
            <p:nvPr userDrawn="1"/>
          </p:nvGrpSpPr>
          <p:grpSpPr>
            <a:xfrm>
              <a:off x="2076330" y="5572847"/>
              <a:ext cx="1458312" cy="1510739"/>
              <a:chOff x="2076330" y="5572847"/>
              <a:chExt cx="1458312" cy="1510739"/>
            </a:xfrm>
          </p:grpSpPr>
          <p:sp>
            <p:nvSpPr>
              <p:cNvPr id="96" name="Flussdiagramm: Daten 6"/>
              <p:cNvSpPr/>
              <p:nvPr userDrawn="1"/>
            </p:nvSpPr>
            <p:spPr>
              <a:xfrm rot="7500000" flipV="1">
                <a:off x="1476091" y="6173086"/>
                <a:ext cx="1510739" cy="310261"/>
              </a:xfrm>
              <a:custGeom>
                <a:avLst/>
                <a:gdLst/>
                <a:ahLst/>
                <a:cxnLst/>
                <a:rect l="l" t="t" r="r" b="b"/>
                <a:pathLst>
                  <a:path w="1510739" h="310261">
                    <a:moveTo>
                      <a:pt x="216732" y="805"/>
                    </a:moveTo>
                    <a:lnTo>
                      <a:pt x="328942" y="309965"/>
                    </a:lnTo>
                    <a:lnTo>
                      <a:pt x="1294306" y="309098"/>
                    </a:lnTo>
                    <a:lnTo>
                      <a:pt x="1510739" y="0"/>
                    </a:lnTo>
                    <a:close/>
                    <a:moveTo>
                      <a:pt x="0" y="310260"/>
                    </a:moveTo>
                    <a:lnTo>
                      <a:pt x="49" y="310261"/>
                    </a:lnTo>
                    <a:lnTo>
                      <a:pt x="33" y="310215"/>
                    </a:lnTo>
                    <a:close/>
                    <a:moveTo>
                      <a:pt x="216592" y="805"/>
                    </a:moveTo>
                    <a:lnTo>
                      <a:pt x="108327" y="155489"/>
                    </a:lnTo>
                    <a:lnTo>
                      <a:pt x="216684" y="806"/>
                    </a:lnTo>
                    <a:close/>
                  </a:path>
                </a:pathLst>
              </a:cu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9" name="Flussdiagramm: Daten 6"/>
              <p:cNvSpPr/>
              <p:nvPr userDrawn="1"/>
            </p:nvSpPr>
            <p:spPr>
              <a:xfrm rot="7500000" flipV="1">
                <a:off x="2406251" y="5689698"/>
                <a:ext cx="328909" cy="309456"/>
              </a:xfrm>
              <a:custGeom>
                <a:avLst/>
                <a:gdLst/>
                <a:ahLst/>
                <a:cxnLst/>
                <a:rect l="l" t="t" r="r" b="b"/>
                <a:pathLst>
                  <a:path w="328909" h="309456">
                    <a:moveTo>
                      <a:pt x="108294" y="154684"/>
                    </a:moveTo>
                    <a:lnTo>
                      <a:pt x="0" y="309410"/>
                    </a:lnTo>
                    <a:lnTo>
                      <a:pt x="16" y="309456"/>
                    </a:lnTo>
                    <a:lnTo>
                      <a:pt x="328909" y="309160"/>
                    </a:lnTo>
                    <a:lnTo>
                      <a:pt x="216699" y="0"/>
                    </a:lnTo>
                    <a:lnTo>
                      <a:pt x="216651"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 name="Rechteck 3"/>
              <p:cNvSpPr/>
              <p:nvPr userDrawn="1"/>
            </p:nvSpPr>
            <p:spPr>
              <a:xfrm>
                <a:off x="2602883" y="5798360"/>
                <a:ext cx="931759" cy="1059640"/>
              </a:xfrm>
              <a:custGeom>
                <a:avLst/>
                <a:gdLst>
                  <a:gd name="connsiteX0" fmla="*/ 0 w 6868510"/>
                  <a:gd name="connsiteY0" fmla="*/ 1059640 h 6010012"/>
                  <a:gd name="connsiteX1" fmla="*/ 3654987 w 6868510"/>
                  <a:gd name="connsiteY1" fmla="*/ 1059640 h 6010012"/>
                  <a:gd name="connsiteX2" fmla="*/ 5028976 w 6868510"/>
                  <a:gd name="connsiteY2" fmla="*/ 3018153 h 6010012"/>
                  <a:gd name="connsiteX3" fmla="*/ 5400740 w 6868510"/>
                  <a:gd name="connsiteY3" fmla="*/ 3011352 h 6010012"/>
                  <a:gd name="connsiteX4" fmla="*/ 4032326 w 6868510"/>
                  <a:gd name="connsiteY4" fmla="*/ 1059640 h 6010012"/>
                  <a:gd name="connsiteX5" fmla="*/ 6868510 w 6868510"/>
                  <a:gd name="connsiteY5" fmla="*/ 6010012 h 6010012"/>
                  <a:gd name="connsiteX6" fmla="*/ 0 w 6868510"/>
                  <a:gd name="connsiteY6" fmla="*/ 6010012 h 6010012"/>
                  <a:gd name="connsiteX7" fmla="*/ 0 w 6868510"/>
                  <a:gd name="connsiteY7" fmla="*/ 1059640 h 6010012"/>
                  <a:gd name="connsiteX8" fmla="*/ 3289455 w 6868510"/>
                  <a:gd name="connsiteY8" fmla="*/ 114 h 6010012"/>
                  <a:gd name="connsiteX9" fmla="*/ 4032326 w 6868510"/>
                  <a:gd name="connsiteY9" fmla="*/ 1059640 h 6010012"/>
                  <a:gd name="connsiteX10" fmla="*/ 3654987 w 6868510"/>
                  <a:gd name="connsiteY10" fmla="*/ 1059640 h 6010012"/>
                  <a:gd name="connsiteX11" fmla="*/ 3100567 w 6868510"/>
                  <a:gd name="connsiteY11" fmla="*/ 269358 h 6010012"/>
                  <a:gd name="connsiteX12" fmla="*/ 3289455 w 6868510"/>
                  <a:gd name="connsiteY12" fmla="*/ 114 h 6010012"/>
                  <a:gd name="connsiteX13" fmla="*/ 2911652 w 6868510"/>
                  <a:gd name="connsiteY13" fmla="*/ 74 h 6010012"/>
                  <a:gd name="connsiteX14" fmla="*/ 2911707 w 6868510"/>
                  <a:gd name="connsiteY14" fmla="*/ 75 h 6010012"/>
                  <a:gd name="connsiteX15" fmla="*/ 2911680 w 6868510"/>
                  <a:gd name="connsiteY15" fmla="*/ 114 h 6010012"/>
                  <a:gd name="connsiteX16" fmla="*/ 2911652 w 6868510"/>
                  <a:gd name="connsiteY16" fmla="*/ 74 h 6010012"/>
                  <a:gd name="connsiteX17" fmla="*/ 3289375 w 6868510"/>
                  <a:gd name="connsiteY17" fmla="*/ 0 h 6010012"/>
                  <a:gd name="connsiteX18" fmla="*/ 3289427 w 6868510"/>
                  <a:gd name="connsiteY18" fmla="*/ 75 h 6010012"/>
                  <a:gd name="connsiteX19" fmla="*/ 3100567 w 6868510"/>
                  <a:gd name="connsiteY19" fmla="*/ 36 h 6010012"/>
                  <a:gd name="connsiteX20" fmla="*/ 3289375 w 6868510"/>
                  <a:gd name="connsiteY20" fmla="*/ 0 h 6010012"/>
                  <a:gd name="connsiteX0" fmla="*/ 0 w 5400740"/>
                  <a:gd name="connsiteY0" fmla="*/ 1059640 h 6010012"/>
                  <a:gd name="connsiteX1" fmla="*/ 3654987 w 5400740"/>
                  <a:gd name="connsiteY1" fmla="*/ 1059640 h 6010012"/>
                  <a:gd name="connsiteX2" fmla="*/ 5028976 w 5400740"/>
                  <a:gd name="connsiteY2" fmla="*/ 3018153 h 6010012"/>
                  <a:gd name="connsiteX3" fmla="*/ 5400740 w 5400740"/>
                  <a:gd name="connsiteY3" fmla="*/ 3011352 h 6010012"/>
                  <a:gd name="connsiteX4" fmla="*/ 4032326 w 5400740"/>
                  <a:gd name="connsiteY4" fmla="*/ 1059640 h 6010012"/>
                  <a:gd name="connsiteX5" fmla="*/ 0 w 5400740"/>
                  <a:gd name="connsiteY5" fmla="*/ 6010012 h 6010012"/>
                  <a:gd name="connsiteX6" fmla="*/ 0 w 5400740"/>
                  <a:gd name="connsiteY6" fmla="*/ 1059640 h 6010012"/>
                  <a:gd name="connsiteX7" fmla="*/ 3289455 w 5400740"/>
                  <a:gd name="connsiteY7" fmla="*/ 114 h 6010012"/>
                  <a:gd name="connsiteX8" fmla="*/ 4032326 w 5400740"/>
                  <a:gd name="connsiteY8" fmla="*/ 1059640 h 6010012"/>
                  <a:gd name="connsiteX9" fmla="*/ 3654987 w 5400740"/>
                  <a:gd name="connsiteY9" fmla="*/ 1059640 h 6010012"/>
                  <a:gd name="connsiteX10" fmla="*/ 3100567 w 5400740"/>
                  <a:gd name="connsiteY10" fmla="*/ 269358 h 6010012"/>
                  <a:gd name="connsiteX11" fmla="*/ 3289455 w 5400740"/>
                  <a:gd name="connsiteY11" fmla="*/ 114 h 6010012"/>
                  <a:gd name="connsiteX12" fmla="*/ 2911652 w 5400740"/>
                  <a:gd name="connsiteY12" fmla="*/ 74 h 6010012"/>
                  <a:gd name="connsiteX13" fmla="*/ 2911707 w 5400740"/>
                  <a:gd name="connsiteY13" fmla="*/ 75 h 6010012"/>
                  <a:gd name="connsiteX14" fmla="*/ 2911680 w 5400740"/>
                  <a:gd name="connsiteY14" fmla="*/ 114 h 6010012"/>
                  <a:gd name="connsiteX15" fmla="*/ 2911652 w 5400740"/>
                  <a:gd name="connsiteY15" fmla="*/ 74 h 6010012"/>
                  <a:gd name="connsiteX16" fmla="*/ 3289375 w 5400740"/>
                  <a:gd name="connsiteY16" fmla="*/ 0 h 6010012"/>
                  <a:gd name="connsiteX17" fmla="*/ 3289427 w 5400740"/>
                  <a:gd name="connsiteY17" fmla="*/ 75 h 6010012"/>
                  <a:gd name="connsiteX18" fmla="*/ 3100567 w 5400740"/>
                  <a:gd name="connsiteY18" fmla="*/ 36 h 6010012"/>
                  <a:gd name="connsiteX19" fmla="*/ 3289375 w 5400740"/>
                  <a:gd name="connsiteY19" fmla="*/ 0 h 6010012"/>
                  <a:gd name="connsiteX0" fmla="*/ 47297 w 5448037"/>
                  <a:gd name="connsiteY0" fmla="*/ 1059640 h 6199198"/>
                  <a:gd name="connsiteX1" fmla="*/ 3702284 w 5448037"/>
                  <a:gd name="connsiteY1" fmla="*/ 1059640 h 6199198"/>
                  <a:gd name="connsiteX2" fmla="*/ 5076273 w 5448037"/>
                  <a:gd name="connsiteY2" fmla="*/ 3018153 h 6199198"/>
                  <a:gd name="connsiteX3" fmla="*/ 5448037 w 5448037"/>
                  <a:gd name="connsiteY3" fmla="*/ 3011352 h 6199198"/>
                  <a:gd name="connsiteX4" fmla="*/ 4079623 w 5448037"/>
                  <a:gd name="connsiteY4" fmla="*/ 1059640 h 6199198"/>
                  <a:gd name="connsiteX5" fmla="*/ 0 w 5448037"/>
                  <a:gd name="connsiteY5" fmla="*/ 6199198 h 6199198"/>
                  <a:gd name="connsiteX6" fmla="*/ 47297 w 5448037"/>
                  <a:gd name="connsiteY6" fmla="*/ 1059640 h 6199198"/>
                  <a:gd name="connsiteX7" fmla="*/ 3336752 w 5448037"/>
                  <a:gd name="connsiteY7" fmla="*/ 114 h 6199198"/>
                  <a:gd name="connsiteX8" fmla="*/ 4079623 w 5448037"/>
                  <a:gd name="connsiteY8" fmla="*/ 1059640 h 6199198"/>
                  <a:gd name="connsiteX9" fmla="*/ 3702284 w 5448037"/>
                  <a:gd name="connsiteY9" fmla="*/ 1059640 h 6199198"/>
                  <a:gd name="connsiteX10" fmla="*/ 3147864 w 5448037"/>
                  <a:gd name="connsiteY10" fmla="*/ 269358 h 6199198"/>
                  <a:gd name="connsiteX11" fmla="*/ 3336752 w 5448037"/>
                  <a:gd name="connsiteY11" fmla="*/ 114 h 6199198"/>
                  <a:gd name="connsiteX12" fmla="*/ 2958949 w 5448037"/>
                  <a:gd name="connsiteY12" fmla="*/ 74 h 6199198"/>
                  <a:gd name="connsiteX13" fmla="*/ 2959004 w 5448037"/>
                  <a:gd name="connsiteY13" fmla="*/ 75 h 6199198"/>
                  <a:gd name="connsiteX14" fmla="*/ 2958977 w 5448037"/>
                  <a:gd name="connsiteY14" fmla="*/ 114 h 6199198"/>
                  <a:gd name="connsiteX15" fmla="*/ 2958949 w 5448037"/>
                  <a:gd name="connsiteY15" fmla="*/ 74 h 6199198"/>
                  <a:gd name="connsiteX16" fmla="*/ 3336672 w 5448037"/>
                  <a:gd name="connsiteY16" fmla="*/ 0 h 6199198"/>
                  <a:gd name="connsiteX17" fmla="*/ 3336724 w 5448037"/>
                  <a:gd name="connsiteY17" fmla="*/ 75 h 6199198"/>
                  <a:gd name="connsiteX18" fmla="*/ 3147864 w 5448037"/>
                  <a:gd name="connsiteY18" fmla="*/ 36 h 6199198"/>
                  <a:gd name="connsiteX19" fmla="*/ 3336672 w 5448037"/>
                  <a:gd name="connsiteY19" fmla="*/ 0 h 6199198"/>
                  <a:gd name="connsiteX0" fmla="*/ 0 w 5400740"/>
                  <a:gd name="connsiteY0" fmla="*/ 1059640 h 3020378"/>
                  <a:gd name="connsiteX1" fmla="*/ 3654987 w 5400740"/>
                  <a:gd name="connsiteY1" fmla="*/ 1059640 h 3020378"/>
                  <a:gd name="connsiteX2" fmla="*/ 5028976 w 5400740"/>
                  <a:gd name="connsiteY2" fmla="*/ 3018153 h 3020378"/>
                  <a:gd name="connsiteX3" fmla="*/ 5400740 w 5400740"/>
                  <a:gd name="connsiteY3" fmla="*/ 3011352 h 3020378"/>
                  <a:gd name="connsiteX4" fmla="*/ 4032326 w 5400740"/>
                  <a:gd name="connsiteY4" fmla="*/ 1059640 h 3020378"/>
                  <a:gd name="connsiteX5" fmla="*/ 0 w 5400740"/>
                  <a:gd name="connsiteY5" fmla="*/ 1059640 h 3020378"/>
                  <a:gd name="connsiteX6" fmla="*/ 3289455 w 5400740"/>
                  <a:gd name="connsiteY6" fmla="*/ 114 h 3020378"/>
                  <a:gd name="connsiteX7" fmla="*/ 4032326 w 5400740"/>
                  <a:gd name="connsiteY7" fmla="*/ 1059640 h 3020378"/>
                  <a:gd name="connsiteX8" fmla="*/ 3654987 w 5400740"/>
                  <a:gd name="connsiteY8" fmla="*/ 1059640 h 3020378"/>
                  <a:gd name="connsiteX9" fmla="*/ 3100567 w 5400740"/>
                  <a:gd name="connsiteY9" fmla="*/ 269358 h 3020378"/>
                  <a:gd name="connsiteX10" fmla="*/ 3289455 w 5400740"/>
                  <a:gd name="connsiteY10" fmla="*/ 114 h 3020378"/>
                  <a:gd name="connsiteX11" fmla="*/ 2911652 w 5400740"/>
                  <a:gd name="connsiteY11" fmla="*/ 74 h 3020378"/>
                  <a:gd name="connsiteX12" fmla="*/ 2911707 w 5400740"/>
                  <a:gd name="connsiteY12" fmla="*/ 75 h 3020378"/>
                  <a:gd name="connsiteX13" fmla="*/ 2911680 w 5400740"/>
                  <a:gd name="connsiteY13" fmla="*/ 114 h 3020378"/>
                  <a:gd name="connsiteX14" fmla="*/ 2911652 w 5400740"/>
                  <a:gd name="connsiteY14" fmla="*/ 74 h 3020378"/>
                  <a:gd name="connsiteX15" fmla="*/ 3289375 w 5400740"/>
                  <a:gd name="connsiteY15" fmla="*/ 0 h 3020378"/>
                  <a:gd name="connsiteX16" fmla="*/ 3289427 w 5400740"/>
                  <a:gd name="connsiteY16" fmla="*/ 75 h 3020378"/>
                  <a:gd name="connsiteX17" fmla="*/ 3100567 w 5400740"/>
                  <a:gd name="connsiteY17" fmla="*/ 36 h 3020378"/>
                  <a:gd name="connsiteX18" fmla="*/ 3289375 w 5400740"/>
                  <a:gd name="connsiteY18" fmla="*/ 0 h 3020378"/>
                  <a:gd name="connsiteX0" fmla="*/ 1120674 w 2489088"/>
                  <a:gd name="connsiteY0" fmla="*/ 1059640 h 3020378"/>
                  <a:gd name="connsiteX1" fmla="*/ 743335 w 2489088"/>
                  <a:gd name="connsiteY1" fmla="*/ 1059640 h 3020378"/>
                  <a:gd name="connsiteX2" fmla="*/ 2117324 w 2489088"/>
                  <a:gd name="connsiteY2" fmla="*/ 3018153 h 3020378"/>
                  <a:gd name="connsiteX3" fmla="*/ 2489088 w 2489088"/>
                  <a:gd name="connsiteY3" fmla="*/ 3011352 h 3020378"/>
                  <a:gd name="connsiteX4" fmla="*/ 1120674 w 2489088"/>
                  <a:gd name="connsiteY4" fmla="*/ 1059640 h 3020378"/>
                  <a:gd name="connsiteX5" fmla="*/ 377803 w 2489088"/>
                  <a:gd name="connsiteY5" fmla="*/ 114 h 3020378"/>
                  <a:gd name="connsiteX6" fmla="*/ 1120674 w 2489088"/>
                  <a:gd name="connsiteY6" fmla="*/ 1059640 h 3020378"/>
                  <a:gd name="connsiteX7" fmla="*/ 743335 w 2489088"/>
                  <a:gd name="connsiteY7" fmla="*/ 1059640 h 3020378"/>
                  <a:gd name="connsiteX8" fmla="*/ 188915 w 2489088"/>
                  <a:gd name="connsiteY8" fmla="*/ 269358 h 3020378"/>
                  <a:gd name="connsiteX9" fmla="*/ 377803 w 2489088"/>
                  <a:gd name="connsiteY9" fmla="*/ 114 h 3020378"/>
                  <a:gd name="connsiteX10" fmla="*/ 0 w 2489088"/>
                  <a:gd name="connsiteY10" fmla="*/ 74 h 3020378"/>
                  <a:gd name="connsiteX11" fmla="*/ 55 w 2489088"/>
                  <a:gd name="connsiteY11" fmla="*/ 75 h 3020378"/>
                  <a:gd name="connsiteX12" fmla="*/ 28 w 2489088"/>
                  <a:gd name="connsiteY12" fmla="*/ 114 h 3020378"/>
                  <a:gd name="connsiteX13" fmla="*/ 0 w 2489088"/>
                  <a:gd name="connsiteY13" fmla="*/ 74 h 3020378"/>
                  <a:gd name="connsiteX14" fmla="*/ 377723 w 2489088"/>
                  <a:gd name="connsiteY14" fmla="*/ 0 h 3020378"/>
                  <a:gd name="connsiteX15" fmla="*/ 377775 w 2489088"/>
                  <a:gd name="connsiteY15" fmla="*/ 75 h 3020378"/>
                  <a:gd name="connsiteX16" fmla="*/ 188915 w 2489088"/>
                  <a:gd name="connsiteY16" fmla="*/ 36 h 3020378"/>
                  <a:gd name="connsiteX17" fmla="*/ 377723 w 2489088"/>
                  <a:gd name="connsiteY17" fmla="*/ 0 h 3020378"/>
                  <a:gd name="connsiteX0" fmla="*/ 1120674 w 2489088"/>
                  <a:gd name="connsiteY0" fmla="*/ 1059640 h 3011352"/>
                  <a:gd name="connsiteX1" fmla="*/ 743335 w 2489088"/>
                  <a:gd name="connsiteY1" fmla="*/ 1059640 h 3011352"/>
                  <a:gd name="connsiteX2" fmla="*/ 2489088 w 2489088"/>
                  <a:gd name="connsiteY2" fmla="*/ 3011352 h 3011352"/>
                  <a:gd name="connsiteX3" fmla="*/ 1120674 w 2489088"/>
                  <a:gd name="connsiteY3" fmla="*/ 1059640 h 3011352"/>
                  <a:gd name="connsiteX4" fmla="*/ 377803 w 2489088"/>
                  <a:gd name="connsiteY4" fmla="*/ 114 h 3011352"/>
                  <a:gd name="connsiteX5" fmla="*/ 1120674 w 2489088"/>
                  <a:gd name="connsiteY5" fmla="*/ 1059640 h 3011352"/>
                  <a:gd name="connsiteX6" fmla="*/ 743335 w 2489088"/>
                  <a:gd name="connsiteY6" fmla="*/ 1059640 h 3011352"/>
                  <a:gd name="connsiteX7" fmla="*/ 188915 w 2489088"/>
                  <a:gd name="connsiteY7" fmla="*/ 269358 h 3011352"/>
                  <a:gd name="connsiteX8" fmla="*/ 377803 w 2489088"/>
                  <a:gd name="connsiteY8" fmla="*/ 114 h 3011352"/>
                  <a:gd name="connsiteX9" fmla="*/ 0 w 2489088"/>
                  <a:gd name="connsiteY9" fmla="*/ 74 h 3011352"/>
                  <a:gd name="connsiteX10" fmla="*/ 55 w 2489088"/>
                  <a:gd name="connsiteY10" fmla="*/ 75 h 3011352"/>
                  <a:gd name="connsiteX11" fmla="*/ 28 w 2489088"/>
                  <a:gd name="connsiteY11" fmla="*/ 114 h 3011352"/>
                  <a:gd name="connsiteX12" fmla="*/ 0 w 2489088"/>
                  <a:gd name="connsiteY12" fmla="*/ 74 h 3011352"/>
                  <a:gd name="connsiteX13" fmla="*/ 377723 w 2489088"/>
                  <a:gd name="connsiteY13" fmla="*/ 0 h 3011352"/>
                  <a:gd name="connsiteX14" fmla="*/ 377775 w 2489088"/>
                  <a:gd name="connsiteY14" fmla="*/ 75 h 3011352"/>
                  <a:gd name="connsiteX15" fmla="*/ 188915 w 2489088"/>
                  <a:gd name="connsiteY15" fmla="*/ 36 h 3011352"/>
                  <a:gd name="connsiteX16" fmla="*/ 377723 w 2489088"/>
                  <a:gd name="connsiteY16" fmla="*/ 0 h 3011352"/>
                  <a:gd name="connsiteX0" fmla="*/ 1120674 w 1120674"/>
                  <a:gd name="connsiteY0" fmla="*/ 1059640 h 1059640"/>
                  <a:gd name="connsiteX1" fmla="*/ 743335 w 1120674"/>
                  <a:gd name="connsiteY1" fmla="*/ 1059640 h 1059640"/>
                  <a:gd name="connsiteX2" fmla="*/ 1120674 w 1120674"/>
                  <a:gd name="connsiteY2" fmla="*/ 1059640 h 1059640"/>
                  <a:gd name="connsiteX3" fmla="*/ 377803 w 1120674"/>
                  <a:gd name="connsiteY3" fmla="*/ 114 h 1059640"/>
                  <a:gd name="connsiteX4" fmla="*/ 1120674 w 1120674"/>
                  <a:gd name="connsiteY4" fmla="*/ 1059640 h 1059640"/>
                  <a:gd name="connsiteX5" fmla="*/ 743335 w 1120674"/>
                  <a:gd name="connsiteY5" fmla="*/ 1059640 h 1059640"/>
                  <a:gd name="connsiteX6" fmla="*/ 188915 w 1120674"/>
                  <a:gd name="connsiteY6" fmla="*/ 269358 h 1059640"/>
                  <a:gd name="connsiteX7" fmla="*/ 377803 w 1120674"/>
                  <a:gd name="connsiteY7" fmla="*/ 114 h 1059640"/>
                  <a:gd name="connsiteX8" fmla="*/ 0 w 1120674"/>
                  <a:gd name="connsiteY8" fmla="*/ 74 h 1059640"/>
                  <a:gd name="connsiteX9" fmla="*/ 55 w 1120674"/>
                  <a:gd name="connsiteY9" fmla="*/ 75 h 1059640"/>
                  <a:gd name="connsiteX10" fmla="*/ 28 w 1120674"/>
                  <a:gd name="connsiteY10" fmla="*/ 114 h 1059640"/>
                  <a:gd name="connsiteX11" fmla="*/ 0 w 1120674"/>
                  <a:gd name="connsiteY11" fmla="*/ 74 h 1059640"/>
                  <a:gd name="connsiteX12" fmla="*/ 377723 w 1120674"/>
                  <a:gd name="connsiteY12" fmla="*/ 0 h 1059640"/>
                  <a:gd name="connsiteX13" fmla="*/ 377775 w 1120674"/>
                  <a:gd name="connsiteY13" fmla="*/ 75 h 1059640"/>
                  <a:gd name="connsiteX14" fmla="*/ 188915 w 1120674"/>
                  <a:gd name="connsiteY14" fmla="*/ 36 h 1059640"/>
                  <a:gd name="connsiteX15" fmla="*/ 377723 w 1120674"/>
                  <a:gd name="connsiteY15" fmla="*/ 0 h 1059640"/>
                  <a:gd name="connsiteX0" fmla="*/ 1120674 w 1120674"/>
                  <a:gd name="connsiteY0" fmla="*/ 1059640 h 1059640"/>
                  <a:gd name="connsiteX1" fmla="*/ 743335 w 1120674"/>
                  <a:gd name="connsiteY1" fmla="*/ 1059640 h 1059640"/>
                  <a:gd name="connsiteX2" fmla="*/ 1120674 w 1120674"/>
                  <a:gd name="connsiteY2" fmla="*/ 1059640 h 1059640"/>
                  <a:gd name="connsiteX3" fmla="*/ 377803 w 1120674"/>
                  <a:gd name="connsiteY3" fmla="*/ 114 h 1059640"/>
                  <a:gd name="connsiteX4" fmla="*/ 1120674 w 1120674"/>
                  <a:gd name="connsiteY4" fmla="*/ 1059640 h 1059640"/>
                  <a:gd name="connsiteX5" fmla="*/ 743335 w 1120674"/>
                  <a:gd name="connsiteY5" fmla="*/ 1059640 h 1059640"/>
                  <a:gd name="connsiteX6" fmla="*/ 188915 w 1120674"/>
                  <a:gd name="connsiteY6" fmla="*/ 269358 h 1059640"/>
                  <a:gd name="connsiteX7" fmla="*/ 377803 w 1120674"/>
                  <a:gd name="connsiteY7" fmla="*/ 114 h 1059640"/>
                  <a:gd name="connsiteX8" fmla="*/ 0 w 1120674"/>
                  <a:gd name="connsiteY8" fmla="*/ 74 h 1059640"/>
                  <a:gd name="connsiteX9" fmla="*/ 55 w 1120674"/>
                  <a:gd name="connsiteY9" fmla="*/ 75 h 1059640"/>
                  <a:gd name="connsiteX10" fmla="*/ 28 w 1120674"/>
                  <a:gd name="connsiteY10" fmla="*/ 114 h 1059640"/>
                  <a:gd name="connsiteX11" fmla="*/ 0 w 1120674"/>
                  <a:gd name="connsiteY11" fmla="*/ 74 h 1059640"/>
                  <a:gd name="connsiteX12" fmla="*/ 377723 w 1120674"/>
                  <a:gd name="connsiteY12" fmla="*/ 0 h 1059640"/>
                  <a:gd name="connsiteX13" fmla="*/ 377775 w 1120674"/>
                  <a:gd name="connsiteY13" fmla="*/ 75 h 1059640"/>
                  <a:gd name="connsiteX14" fmla="*/ 377723 w 1120674"/>
                  <a:gd name="connsiteY14" fmla="*/ 0 h 1059640"/>
                  <a:gd name="connsiteX0" fmla="*/ 1120646 w 1120646"/>
                  <a:gd name="connsiteY0" fmla="*/ 1059640 h 1059640"/>
                  <a:gd name="connsiteX1" fmla="*/ 743307 w 1120646"/>
                  <a:gd name="connsiteY1" fmla="*/ 1059640 h 1059640"/>
                  <a:gd name="connsiteX2" fmla="*/ 1120646 w 1120646"/>
                  <a:gd name="connsiteY2" fmla="*/ 1059640 h 1059640"/>
                  <a:gd name="connsiteX3" fmla="*/ 377775 w 1120646"/>
                  <a:gd name="connsiteY3" fmla="*/ 114 h 1059640"/>
                  <a:gd name="connsiteX4" fmla="*/ 1120646 w 1120646"/>
                  <a:gd name="connsiteY4" fmla="*/ 1059640 h 1059640"/>
                  <a:gd name="connsiteX5" fmla="*/ 743307 w 1120646"/>
                  <a:gd name="connsiteY5" fmla="*/ 1059640 h 1059640"/>
                  <a:gd name="connsiteX6" fmla="*/ 188887 w 1120646"/>
                  <a:gd name="connsiteY6" fmla="*/ 269358 h 1059640"/>
                  <a:gd name="connsiteX7" fmla="*/ 377775 w 1120646"/>
                  <a:gd name="connsiteY7" fmla="*/ 114 h 1059640"/>
                  <a:gd name="connsiteX8" fmla="*/ 0 w 1120646"/>
                  <a:gd name="connsiteY8" fmla="*/ 114 h 1059640"/>
                  <a:gd name="connsiteX9" fmla="*/ 27 w 1120646"/>
                  <a:gd name="connsiteY9" fmla="*/ 75 h 1059640"/>
                  <a:gd name="connsiteX10" fmla="*/ 0 w 1120646"/>
                  <a:gd name="connsiteY10" fmla="*/ 114 h 1059640"/>
                  <a:gd name="connsiteX11" fmla="*/ 377695 w 1120646"/>
                  <a:gd name="connsiteY11" fmla="*/ 0 h 1059640"/>
                  <a:gd name="connsiteX12" fmla="*/ 377747 w 1120646"/>
                  <a:gd name="connsiteY12" fmla="*/ 75 h 1059640"/>
                  <a:gd name="connsiteX13" fmla="*/ 377695 w 1120646"/>
                  <a:gd name="connsiteY13" fmla="*/ 0 h 1059640"/>
                  <a:gd name="connsiteX0" fmla="*/ 931759 w 931759"/>
                  <a:gd name="connsiteY0" fmla="*/ 1059640 h 1059640"/>
                  <a:gd name="connsiteX1" fmla="*/ 554420 w 931759"/>
                  <a:gd name="connsiteY1" fmla="*/ 1059640 h 1059640"/>
                  <a:gd name="connsiteX2" fmla="*/ 931759 w 931759"/>
                  <a:gd name="connsiteY2" fmla="*/ 1059640 h 1059640"/>
                  <a:gd name="connsiteX3" fmla="*/ 188888 w 931759"/>
                  <a:gd name="connsiteY3" fmla="*/ 114 h 1059640"/>
                  <a:gd name="connsiteX4" fmla="*/ 931759 w 931759"/>
                  <a:gd name="connsiteY4" fmla="*/ 1059640 h 1059640"/>
                  <a:gd name="connsiteX5" fmla="*/ 554420 w 931759"/>
                  <a:gd name="connsiteY5" fmla="*/ 1059640 h 1059640"/>
                  <a:gd name="connsiteX6" fmla="*/ 0 w 931759"/>
                  <a:gd name="connsiteY6" fmla="*/ 269358 h 1059640"/>
                  <a:gd name="connsiteX7" fmla="*/ 188888 w 931759"/>
                  <a:gd name="connsiteY7" fmla="*/ 114 h 1059640"/>
                  <a:gd name="connsiteX8" fmla="*/ 188808 w 931759"/>
                  <a:gd name="connsiteY8" fmla="*/ 0 h 1059640"/>
                  <a:gd name="connsiteX9" fmla="*/ 188860 w 931759"/>
                  <a:gd name="connsiteY9" fmla="*/ 75 h 1059640"/>
                  <a:gd name="connsiteX10" fmla="*/ 188808 w 931759"/>
                  <a:gd name="connsiteY10" fmla="*/ 0 h 1059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31759" h="1059640">
                    <a:moveTo>
                      <a:pt x="931759" y="1059640"/>
                    </a:moveTo>
                    <a:lnTo>
                      <a:pt x="554420" y="1059640"/>
                    </a:lnTo>
                    <a:lnTo>
                      <a:pt x="931759" y="1059640"/>
                    </a:lnTo>
                    <a:close/>
                    <a:moveTo>
                      <a:pt x="188888" y="114"/>
                    </a:moveTo>
                    <a:lnTo>
                      <a:pt x="931759" y="1059640"/>
                    </a:lnTo>
                    <a:lnTo>
                      <a:pt x="554420" y="1059640"/>
                    </a:lnTo>
                    <a:lnTo>
                      <a:pt x="0" y="269358"/>
                    </a:lnTo>
                    <a:lnTo>
                      <a:pt x="188888" y="114"/>
                    </a:lnTo>
                    <a:close/>
                    <a:moveTo>
                      <a:pt x="188808" y="0"/>
                    </a:moveTo>
                    <a:cubicBezTo>
                      <a:pt x="188825" y="25"/>
                      <a:pt x="188843" y="50"/>
                      <a:pt x="188860" y="75"/>
                    </a:cubicBezTo>
                    <a:cubicBezTo>
                      <a:pt x="188843" y="50"/>
                      <a:pt x="188825" y="25"/>
                      <a:pt x="188808" y="0"/>
                    </a:cubicBez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1" name="Gruppieren 20"/>
            <p:cNvGrpSpPr/>
            <p:nvPr userDrawn="1"/>
          </p:nvGrpSpPr>
          <p:grpSpPr>
            <a:xfrm>
              <a:off x="805344" y="6079748"/>
              <a:ext cx="911251" cy="1025605"/>
              <a:chOff x="805344" y="6079748"/>
              <a:chExt cx="911251" cy="1025605"/>
            </a:xfrm>
          </p:grpSpPr>
          <p:sp>
            <p:nvSpPr>
              <p:cNvPr id="99" name="Flussdiagramm: Daten 6"/>
              <p:cNvSpPr/>
              <p:nvPr userDrawn="1"/>
            </p:nvSpPr>
            <p:spPr>
              <a:xfrm rot="7500000" flipV="1">
                <a:off x="562101" y="6322991"/>
                <a:ext cx="1025603" cy="539118"/>
              </a:xfrm>
              <a:custGeom>
                <a:avLst/>
                <a:gdLst>
                  <a:gd name="connsiteX0" fmla="*/ 6779499 w 6779499"/>
                  <a:gd name="connsiteY0" fmla="*/ 0 h 542702"/>
                  <a:gd name="connsiteX1" fmla="*/ 6750112 w 6779499"/>
                  <a:gd name="connsiteY1" fmla="*/ 40353 h 542702"/>
                  <a:gd name="connsiteX2" fmla="*/ 6779499 w 6779499"/>
                  <a:gd name="connsiteY2" fmla="*/ 0 h 542702"/>
                  <a:gd name="connsiteX3" fmla="*/ 377295 w 6779499"/>
                  <a:gd name="connsiteY3" fmla="*/ 3988 h 542702"/>
                  <a:gd name="connsiteX4" fmla="*/ 572636 w 6779499"/>
                  <a:gd name="connsiteY4" fmla="*/ 542186 h 542702"/>
                  <a:gd name="connsiteX5" fmla="*/ 648517 w 6779499"/>
                  <a:gd name="connsiteY5" fmla="*/ 542118 h 542702"/>
                  <a:gd name="connsiteX6" fmla="*/ 1025603 w 6779499"/>
                  <a:gd name="connsiteY6" fmla="*/ 3584 h 542702"/>
                  <a:gd name="connsiteX7" fmla="*/ 377295 w 6779499"/>
                  <a:gd name="connsiteY7" fmla="*/ 3988 h 542702"/>
                  <a:gd name="connsiteX8" fmla="*/ 54 w 6779499"/>
                  <a:gd name="connsiteY8" fmla="*/ 542621 h 542702"/>
                  <a:gd name="connsiteX9" fmla="*/ 0 w 6779499"/>
                  <a:gd name="connsiteY9" fmla="*/ 542700 h 542702"/>
                  <a:gd name="connsiteX10" fmla="*/ 84 w 6779499"/>
                  <a:gd name="connsiteY10" fmla="*/ 542702 h 542702"/>
                  <a:gd name="connsiteX11" fmla="*/ 54 w 6779499"/>
                  <a:gd name="connsiteY11" fmla="*/ 542621 h 542702"/>
                  <a:gd name="connsiteX12" fmla="*/ 377052 w 6779499"/>
                  <a:gd name="connsiteY12" fmla="*/ 3988 h 542702"/>
                  <a:gd name="connsiteX13" fmla="*/ 188579 w 6779499"/>
                  <a:gd name="connsiteY13" fmla="*/ 273267 h 542702"/>
                  <a:gd name="connsiteX14" fmla="*/ 377211 w 6779499"/>
                  <a:gd name="connsiteY14" fmla="*/ 3987 h 542702"/>
                  <a:gd name="connsiteX15" fmla="*/ 377052 w 6779499"/>
                  <a:gd name="connsiteY15" fmla="*/ 3988 h 542702"/>
                  <a:gd name="connsiteX0" fmla="*/ 377295 w 1025603"/>
                  <a:gd name="connsiteY0" fmla="*/ 404 h 539118"/>
                  <a:gd name="connsiteX1" fmla="*/ 572636 w 1025603"/>
                  <a:gd name="connsiteY1" fmla="*/ 538602 h 539118"/>
                  <a:gd name="connsiteX2" fmla="*/ 648517 w 1025603"/>
                  <a:gd name="connsiteY2" fmla="*/ 538534 h 539118"/>
                  <a:gd name="connsiteX3" fmla="*/ 1025603 w 1025603"/>
                  <a:gd name="connsiteY3" fmla="*/ 0 h 539118"/>
                  <a:gd name="connsiteX4" fmla="*/ 377295 w 1025603"/>
                  <a:gd name="connsiteY4" fmla="*/ 404 h 539118"/>
                  <a:gd name="connsiteX5" fmla="*/ 54 w 1025603"/>
                  <a:gd name="connsiteY5" fmla="*/ 539037 h 539118"/>
                  <a:gd name="connsiteX6" fmla="*/ 0 w 1025603"/>
                  <a:gd name="connsiteY6" fmla="*/ 539116 h 539118"/>
                  <a:gd name="connsiteX7" fmla="*/ 84 w 1025603"/>
                  <a:gd name="connsiteY7" fmla="*/ 539118 h 539118"/>
                  <a:gd name="connsiteX8" fmla="*/ 54 w 1025603"/>
                  <a:gd name="connsiteY8" fmla="*/ 539037 h 539118"/>
                  <a:gd name="connsiteX9" fmla="*/ 377052 w 1025603"/>
                  <a:gd name="connsiteY9" fmla="*/ 404 h 539118"/>
                  <a:gd name="connsiteX10" fmla="*/ 188579 w 1025603"/>
                  <a:gd name="connsiteY10" fmla="*/ 269683 h 539118"/>
                  <a:gd name="connsiteX11" fmla="*/ 377211 w 1025603"/>
                  <a:gd name="connsiteY11" fmla="*/ 403 h 539118"/>
                  <a:gd name="connsiteX12" fmla="*/ 377052 w 1025603"/>
                  <a:gd name="connsiteY12" fmla="*/ 404 h 539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25603" h="539118">
                    <a:moveTo>
                      <a:pt x="377295" y="404"/>
                    </a:moveTo>
                    <a:lnTo>
                      <a:pt x="572636" y="538602"/>
                    </a:lnTo>
                    <a:lnTo>
                      <a:pt x="648517" y="538534"/>
                    </a:lnTo>
                    <a:lnTo>
                      <a:pt x="1025603" y="0"/>
                    </a:lnTo>
                    <a:lnTo>
                      <a:pt x="377295" y="404"/>
                    </a:lnTo>
                    <a:close/>
                    <a:moveTo>
                      <a:pt x="54" y="539037"/>
                    </a:moveTo>
                    <a:cubicBezTo>
                      <a:pt x="36" y="539063"/>
                      <a:pt x="18" y="539090"/>
                      <a:pt x="0" y="539116"/>
                    </a:cubicBezTo>
                    <a:cubicBezTo>
                      <a:pt x="28" y="539117"/>
                      <a:pt x="56" y="539117"/>
                      <a:pt x="84" y="539118"/>
                    </a:cubicBezTo>
                    <a:lnTo>
                      <a:pt x="54" y="539037"/>
                    </a:lnTo>
                    <a:close/>
                    <a:moveTo>
                      <a:pt x="377052" y="404"/>
                    </a:moveTo>
                    <a:lnTo>
                      <a:pt x="188579" y="269683"/>
                    </a:lnTo>
                    <a:lnTo>
                      <a:pt x="377211" y="403"/>
                    </a:lnTo>
                    <a:lnTo>
                      <a:pt x="377052" y="404"/>
                    </a:lnTo>
                    <a:close/>
                  </a:path>
                </a:pathLst>
              </a:cu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12" name="Flussdiagramm: Daten 6"/>
              <p:cNvSpPr/>
              <p:nvPr userDrawn="1"/>
            </p:nvSpPr>
            <p:spPr>
              <a:xfrm rot="14100000" flipH="1" flipV="1">
                <a:off x="934236" y="6322993"/>
                <a:ext cx="1025602" cy="539117"/>
              </a:xfrm>
              <a:custGeom>
                <a:avLst/>
                <a:gdLst/>
                <a:ahLst/>
                <a:cxnLst/>
                <a:rect l="l" t="t" r="r" b="b"/>
                <a:pathLst>
                  <a:path w="1025602" h="539117">
                    <a:moveTo>
                      <a:pt x="377297" y="404"/>
                    </a:moveTo>
                    <a:lnTo>
                      <a:pt x="1025602" y="0"/>
                    </a:lnTo>
                    <a:lnTo>
                      <a:pt x="648516" y="538535"/>
                    </a:lnTo>
                    <a:lnTo>
                      <a:pt x="572638" y="538603"/>
                    </a:lnTo>
                    <a:close/>
                    <a:moveTo>
                      <a:pt x="0" y="539117"/>
                    </a:moveTo>
                    <a:lnTo>
                      <a:pt x="57" y="539038"/>
                    </a:lnTo>
                    <a:lnTo>
                      <a:pt x="86" y="539117"/>
                    </a:lnTo>
                    <a:close/>
                    <a:moveTo>
                      <a:pt x="377053" y="404"/>
                    </a:moveTo>
                    <a:lnTo>
                      <a:pt x="377213" y="404"/>
                    </a:lnTo>
                    <a:lnTo>
                      <a:pt x="188581" y="26968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13" name="Flussdiagramm: Daten 6"/>
              <p:cNvSpPr/>
              <p:nvPr userDrawn="1"/>
            </p:nvSpPr>
            <p:spPr>
              <a:xfrm rot="7500000" flipV="1">
                <a:off x="918665" y="6137807"/>
                <a:ext cx="572582" cy="538714"/>
              </a:xfrm>
              <a:custGeom>
                <a:avLst/>
                <a:gdLst/>
                <a:ahLst/>
                <a:cxnLst/>
                <a:rect l="l" t="t" r="r" b="b"/>
                <a:pathLst>
                  <a:path w="572582" h="538714">
                    <a:moveTo>
                      <a:pt x="188525" y="269280"/>
                    </a:moveTo>
                    <a:lnTo>
                      <a:pt x="0" y="538634"/>
                    </a:lnTo>
                    <a:lnTo>
                      <a:pt x="29" y="538714"/>
                    </a:lnTo>
                    <a:lnTo>
                      <a:pt x="572582" y="538199"/>
                    </a:lnTo>
                    <a:lnTo>
                      <a:pt x="377240" y="0"/>
                    </a:lnTo>
                    <a:lnTo>
                      <a:pt x="377156"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sp>
        <p:nvSpPr>
          <p:cNvPr id="114" name="Titel 1"/>
          <p:cNvSpPr>
            <a:spLocks noGrp="1"/>
          </p:cNvSpPr>
          <p:nvPr>
            <p:ph type="title" hasCustomPrompt="1"/>
          </p:nvPr>
        </p:nvSpPr>
        <p:spPr>
          <a:xfrm>
            <a:off x="1044376" y="4"/>
            <a:ext cx="10101664" cy="3741441"/>
          </a:xfrm>
        </p:spPr>
        <p:txBody>
          <a:bodyPr rIns="3598920" anchor="b" anchorCtr="0">
            <a:noAutofit/>
          </a:bodyPr>
          <a:lstStyle>
            <a:lvl1pPr algn="l">
              <a:lnSpc>
                <a:spcPct val="80000"/>
              </a:lnSpc>
              <a:defRPr sz="8800" b="0" cap="all">
                <a:solidFill>
                  <a:schemeClr val="tx1"/>
                </a:solidFill>
                <a:latin typeface="Bebas Neue" pitchFamily="34" charset="0"/>
              </a:defRPr>
            </a:lvl1pPr>
          </a:lstStyle>
          <a:p>
            <a:r>
              <a:rPr lang="de-DE" dirty="0"/>
              <a:t>FREE POWERPOINT </a:t>
            </a:r>
            <a:br>
              <a:rPr lang="de-DE" dirty="0"/>
            </a:br>
            <a:r>
              <a:rPr lang="de-DE" dirty="0"/>
              <a:t>TEMPLATE</a:t>
            </a:r>
            <a:endParaRPr lang="en-US" dirty="0"/>
          </a:p>
        </p:txBody>
      </p:sp>
      <p:sp>
        <p:nvSpPr>
          <p:cNvPr id="115" name="Textplatzhalter 2"/>
          <p:cNvSpPr>
            <a:spLocks noGrp="1"/>
          </p:cNvSpPr>
          <p:nvPr>
            <p:ph type="body" idx="1" hasCustomPrompt="1"/>
          </p:nvPr>
        </p:nvSpPr>
        <p:spPr>
          <a:xfrm>
            <a:off x="1044376" y="3741445"/>
            <a:ext cx="10101664" cy="2061759"/>
          </a:xfrm>
        </p:spPr>
        <p:txBody>
          <a:bodyPr rIns="3598920" anchor="t" anchorCtr="0"/>
          <a:lstStyle>
            <a:lvl1pPr marL="0" marR="0" indent="0" algn="l" defTabSz="914127" rtl="0" eaLnBrk="1" fontAlgn="auto" latinLnBrk="0" hangingPunct="1">
              <a:lnSpc>
                <a:spcPct val="80000"/>
              </a:lnSpc>
              <a:spcBef>
                <a:spcPts val="0"/>
              </a:spcBef>
              <a:spcAft>
                <a:spcPts val="1000"/>
              </a:spcAft>
              <a:buClrTx/>
              <a:buSzTx/>
              <a:buFont typeface="Wingdings" panose="05000000000000000000" pitchFamily="2" charset="2"/>
              <a:buNone/>
              <a:tabLst/>
              <a:defRPr sz="4400">
                <a:solidFill>
                  <a:schemeClr val="tx1"/>
                </a:solidFill>
              </a:defRPr>
            </a:lvl1pPr>
            <a:lvl2pPr marL="457064" indent="0">
              <a:buNone/>
              <a:defRPr sz="1900">
                <a:solidFill>
                  <a:schemeClr val="tx1">
                    <a:tint val="75000"/>
                  </a:schemeClr>
                </a:solidFill>
              </a:defRPr>
            </a:lvl2pPr>
            <a:lvl3pPr marL="914127" indent="0">
              <a:buNone/>
              <a:defRPr sz="1600">
                <a:solidFill>
                  <a:schemeClr val="tx1">
                    <a:tint val="75000"/>
                  </a:schemeClr>
                </a:solidFill>
              </a:defRPr>
            </a:lvl3pPr>
            <a:lvl4pPr marL="1371190" indent="0">
              <a:buNone/>
              <a:defRPr sz="1500">
                <a:solidFill>
                  <a:schemeClr val="tx1">
                    <a:tint val="75000"/>
                  </a:schemeClr>
                </a:solidFill>
              </a:defRPr>
            </a:lvl4pPr>
            <a:lvl5pPr marL="1828252" indent="0">
              <a:buNone/>
              <a:defRPr sz="1500">
                <a:solidFill>
                  <a:schemeClr val="tx1">
                    <a:tint val="75000"/>
                  </a:schemeClr>
                </a:solidFill>
              </a:defRPr>
            </a:lvl5pPr>
            <a:lvl6pPr marL="2285314" indent="0">
              <a:buNone/>
              <a:defRPr sz="1500">
                <a:solidFill>
                  <a:schemeClr val="tx1">
                    <a:tint val="75000"/>
                  </a:schemeClr>
                </a:solidFill>
              </a:defRPr>
            </a:lvl6pPr>
            <a:lvl7pPr marL="2742378" indent="0">
              <a:buNone/>
              <a:defRPr sz="1500">
                <a:solidFill>
                  <a:schemeClr val="tx1">
                    <a:tint val="75000"/>
                  </a:schemeClr>
                </a:solidFill>
              </a:defRPr>
            </a:lvl7pPr>
            <a:lvl8pPr marL="3199440" indent="0">
              <a:buNone/>
              <a:defRPr sz="1500">
                <a:solidFill>
                  <a:schemeClr val="tx1">
                    <a:tint val="75000"/>
                  </a:schemeClr>
                </a:solidFill>
              </a:defRPr>
            </a:lvl8pPr>
            <a:lvl9pPr marL="3656504" indent="0">
              <a:buNone/>
              <a:defRPr sz="1500">
                <a:solidFill>
                  <a:schemeClr val="tx1">
                    <a:tint val="75000"/>
                  </a:schemeClr>
                </a:solidFill>
              </a:defRPr>
            </a:lvl9pPr>
          </a:lstStyle>
          <a:p>
            <a:pPr lvl="0"/>
            <a:r>
              <a:rPr lang="de-DE" dirty="0"/>
              <a:t>PRESENTATIONLOAD</a:t>
            </a:r>
          </a:p>
        </p:txBody>
      </p:sp>
    </p:spTree>
    <p:extLst>
      <p:ext uri="{BB962C8B-B14F-4D97-AF65-F5344CB8AC3E}">
        <p14:creationId xmlns:p14="http://schemas.microsoft.com/office/powerpoint/2010/main" val="1096887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ED">
    <p:spTree>
      <p:nvGrpSpPr>
        <p:cNvPr id="1" name=""/>
        <p:cNvGrpSpPr/>
        <p:nvPr/>
      </p:nvGrpSpPr>
      <p:grpSpPr>
        <a:xfrm>
          <a:off x="0" y="0"/>
          <a:ext cx="0" cy="0"/>
          <a:chOff x="0" y="0"/>
          <a:chExt cx="0" cy="0"/>
        </a:xfrm>
      </p:grpSpPr>
      <p:sp>
        <p:nvSpPr>
          <p:cNvPr id="9" name="Rechteck 8"/>
          <p:cNvSpPr/>
          <p:nvPr userDrawn="1"/>
        </p:nvSpPr>
        <p:spPr bwMode="auto">
          <a:xfrm>
            <a:off x="0" y="0"/>
            <a:ext cx="12190413" cy="6858000"/>
          </a:xfrm>
          <a:prstGeom prst="rect">
            <a:avLst/>
          </a:prstGeom>
          <a:solidFill>
            <a:srgbClr val="C8303F"/>
          </a:solidFill>
          <a:ln w="15875" cap="flat">
            <a:noFill/>
            <a:prstDash val="solid"/>
            <a:miter lim="800000"/>
            <a:headEnd/>
            <a:tailEnd/>
          </a:ln>
        </p:spPr>
        <p:txBody>
          <a:bodyPr vert="horz" wrap="square" lIns="91406" tIns="45702" rIns="91406" bIns="45702" numCol="1" anchor="t" anchorCtr="0" compatLnSpc="1">
            <a:prstTxWarp prst="textNoShape">
              <a:avLst/>
            </a:prstTxWarp>
          </a:bodyPr>
          <a:lstStyle/>
          <a:p>
            <a:pPr lvl="0"/>
            <a:endParaRPr lang="en-US" dirty="0"/>
          </a:p>
        </p:txBody>
      </p:sp>
      <p:sp>
        <p:nvSpPr>
          <p:cNvPr id="2" name="Titel 1"/>
          <p:cNvSpPr>
            <a:spLocks noGrp="1"/>
          </p:cNvSpPr>
          <p:nvPr>
            <p:ph type="title" hasCustomPrompt="1"/>
          </p:nvPr>
        </p:nvSpPr>
        <p:spPr/>
        <p:txBody>
          <a:bodyPr/>
          <a:lstStyle>
            <a:lvl1pPr>
              <a:defRPr>
                <a:solidFill>
                  <a:srgbClr val="FFFFFF"/>
                </a:solidFill>
              </a:defRPr>
            </a:lvl1pPr>
          </a:lstStyle>
          <a:p>
            <a:r>
              <a:rPr lang="de-DE" dirty="0"/>
              <a:t>TITELMASTERFORMAT DURCH KLICKEN BEARBEITEN</a:t>
            </a:r>
            <a:endParaRPr lang="en-US" dirty="0"/>
          </a:p>
        </p:txBody>
      </p:sp>
      <p:sp>
        <p:nvSpPr>
          <p:cNvPr id="4" name="Fußzeilenplatzhalter 3"/>
          <p:cNvSpPr>
            <a:spLocks noGrp="1"/>
          </p:cNvSpPr>
          <p:nvPr>
            <p:ph type="ftr" sz="quarter" idx="11"/>
          </p:nvPr>
        </p:nvSpPr>
        <p:spPr>
          <a:xfrm>
            <a:off x="3954111" y="6076361"/>
            <a:ext cx="4275850" cy="360000"/>
          </a:xfrm>
        </p:spPr>
        <p:txBody>
          <a:bodyPr/>
          <a:lstStyle>
            <a:lvl1pPr>
              <a:defRPr>
                <a:solidFill>
                  <a:srgbClr val="FFFFFF"/>
                </a:solidFill>
              </a:defRPr>
            </a:lvl1pPr>
          </a:lstStyle>
          <a:p>
            <a:r>
              <a:rPr lang="en-US"/>
              <a:t>Enter your footer text here</a:t>
            </a:r>
            <a:endParaRPr lang="en-US" dirty="0"/>
          </a:p>
        </p:txBody>
      </p:sp>
      <p:sp>
        <p:nvSpPr>
          <p:cNvPr id="5" name="Foliennummernplatzhalter 4"/>
          <p:cNvSpPr>
            <a:spLocks noGrp="1"/>
          </p:cNvSpPr>
          <p:nvPr>
            <p:ph type="sldNum" sz="quarter" idx="12"/>
          </p:nvPr>
        </p:nvSpPr>
        <p:spPr>
          <a:xfrm>
            <a:off x="516253" y="6076361"/>
            <a:ext cx="914308" cy="360000"/>
          </a:xfrm>
        </p:spPr>
        <p:txBody>
          <a:bodyPr/>
          <a:lstStyle>
            <a:lvl1pPr>
              <a:defRPr>
                <a:solidFill>
                  <a:srgbClr val="FFFFFF"/>
                </a:solidFill>
              </a:defRPr>
            </a:lvl1pPr>
          </a:lstStyle>
          <a:p>
            <a:fld id="{75A4F164-3A46-4CEE-A25C-CA523D5E42F3}" type="slidenum">
              <a:rPr lang="en-US" smtClean="0"/>
              <a:pPr/>
              <a:t>‹#›</a:t>
            </a:fld>
            <a:endParaRPr lang="en-US" dirty="0"/>
          </a:p>
        </p:txBody>
      </p:sp>
      <p:sp>
        <p:nvSpPr>
          <p:cNvPr id="6" name="Textplatzhalter 12"/>
          <p:cNvSpPr>
            <a:spLocks noGrp="1"/>
          </p:cNvSpPr>
          <p:nvPr>
            <p:ph type="body" sz="quarter" idx="13" hasCustomPrompt="1"/>
          </p:nvPr>
        </p:nvSpPr>
        <p:spPr>
          <a:xfrm>
            <a:off x="516253" y="942477"/>
            <a:ext cx="11133137" cy="541475"/>
          </a:xfrm>
        </p:spPr>
        <p:txBody>
          <a:bodyPr lIns="10798" anchor="t" anchorCtr="0"/>
          <a:lstStyle>
            <a:lvl1pPr marL="0" indent="0">
              <a:buNone/>
              <a:defRPr>
                <a:solidFill>
                  <a:srgbClr val="FFFFFF"/>
                </a:solidFill>
              </a:defRPr>
            </a:lvl1pPr>
          </a:lstStyle>
          <a:p>
            <a:r>
              <a:rPr lang="en-US" noProof="1">
                <a:latin typeface="Calibri Light" panose="020F0302020204030204" pitchFamily="34" charset="0"/>
              </a:rPr>
              <a:t>Enter your subheadline here</a:t>
            </a:r>
          </a:p>
        </p:txBody>
      </p:sp>
      <p:sp>
        <p:nvSpPr>
          <p:cNvPr id="8" name="Inhaltsplatzhalter 2"/>
          <p:cNvSpPr>
            <a:spLocks noGrp="1"/>
          </p:cNvSpPr>
          <p:nvPr>
            <p:ph idx="1"/>
          </p:nvPr>
        </p:nvSpPr>
        <p:spPr>
          <a:xfrm>
            <a:off x="516256" y="1483952"/>
            <a:ext cx="11133349" cy="4319248"/>
          </a:xfrm>
          <a:noFill/>
        </p:spPr>
        <p:txBody>
          <a:bodyPr/>
          <a:lstStyle>
            <a:lvl1pPr>
              <a:defRPr sz="2300">
                <a:solidFill>
                  <a:srgbClr val="DDDDDD"/>
                </a:solidFill>
              </a:defRPr>
            </a:lvl1pPr>
            <a:lvl2pPr>
              <a:defRPr>
                <a:solidFill>
                  <a:srgbClr val="DDDDDD"/>
                </a:solidFill>
              </a:defRPr>
            </a:lvl2pPr>
            <a:lvl3pPr>
              <a:defRPr>
                <a:solidFill>
                  <a:srgbClr val="DDDDDD"/>
                </a:solidFill>
              </a:defRPr>
            </a:lvl3pPr>
            <a:lvl4pPr>
              <a:defRPr>
                <a:solidFill>
                  <a:srgbClr val="DDDDDD"/>
                </a:solidFill>
              </a:defRPr>
            </a:lvl4pPr>
            <a:lvl5pPr>
              <a:defRPr>
                <a:solidFill>
                  <a:srgbClr val="DDDDDD"/>
                </a:solidFill>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Tree>
    <p:extLst>
      <p:ext uri="{BB962C8B-B14F-4D97-AF65-F5344CB8AC3E}">
        <p14:creationId xmlns:p14="http://schemas.microsoft.com/office/powerpoint/2010/main" val="2854146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LE 3">
    <p:spTree>
      <p:nvGrpSpPr>
        <p:cNvPr id="1" name=""/>
        <p:cNvGrpSpPr/>
        <p:nvPr/>
      </p:nvGrpSpPr>
      <p:grpSpPr>
        <a:xfrm>
          <a:off x="0" y="0"/>
          <a:ext cx="0" cy="0"/>
          <a:chOff x="0" y="0"/>
          <a:chExt cx="0" cy="0"/>
        </a:xfrm>
      </p:grpSpPr>
      <p:grpSp>
        <p:nvGrpSpPr>
          <p:cNvPr id="21" name="Gruppieren 20"/>
          <p:cNvGrpSpPr/>
          <p:nvPr userDrawn="1"/>
        </p:nvGrpSpPr>
        <p:grpSpPr>
          <a:xfrm>
            <a:off x="81034" y="5206769"/>
            <a:ext cx="3453610" cy="1898584"/>
            <a:chOff x="81031" y="5206769"/>
            <a:chExt cx="3453611" cy="1898584"/>
          </a:xfrm>
        </p:grpSpPr>
        <p:grpSp>
          <p:nvGrpSpPr>
            <p:cNvPr id="22" name="Gruppieren 21"/>
            <p:cNvGrpSpPr/>
            <p:nvPr userDrawn="1"/>
          </p:nvGrpSpPr>
          <p:grpSpPr>
            <a:xfrm>
              <a:off x="81031" y="5206769"/>
              <a:ext cx="1991801" cy="1736748"/>
              <a:chOff x="81031" y="5206769"/>
              <a:chExt cx="1991801" cy="1736748"/>
            </a:xfrm>
          </p:grpSpPr>
          <p:sp>
            <p:nvSpPr>
              <p:cNvPr id="47" name="Flussdiagramm: Daten 6"/>
              <p:cNvSpPr/>
              <p:nvPr userDrawn="1"/>
            </p:nvSpPr>
            <p:spPr>
              <a:xfrm rot="7500000" flipV="1">
                <a:off x="-472446" y="5760246"/>
                <a:ext cx="1736748" cy="629794"/>
              </a:xfrm>
              <a:custGeom>
                <a:avLst/>
                <a:gdLst>
                  <a:gd name="connsiteX0" fmla="*/ 4875386 w 7920475"/>
                  <a:gd name="connsiteY0" fmla="*/ 1896 h 634035"/>
                  <a:gd name="connsiteX1" fmla="*/ 7498123 w 7920475"/>
                  <a:gd name="connsiteY1" fmla="*/ 627301 h 634035"/>
                  <a:gd name="connsiteX2" fmla="*/ 7920475 w 7920475"/>
                  <a:gd name="connsiteY2" fmla="*/ 0 h 634035"/>
                  <a:gd name="connsiteX3" fmla="*/ 4875386 w 7920475"/>
                  <a:gd name="connsiteY3" fmla="*/ 1896 h 634035"/>
                  <a:gd name="connsiteX4" fmla="*/ 440793 w 7920475"/>
                  <a:gd name="connsiteY4" fmla="*/ 4657 h 634035"/>
                  <a:gd name="connsiteX5" fmla="*/ 669010 w 7920475"/>
                  <a:gd name="connsiteY5" fmla="*/ 633434 h 634035"/>
                  <a:gd name="connsiteX6" fmla="*/ 1604583 w 7920475"/>
                  <a:gd name="connsiteY6" fmla="*/ 632594 h 634035"/>
                  <a:gd name="connsiteX7" fmla="*/ 1736748 w 7920475"/>
                  <a:gd name="connsiteY7" fmla="*/ 443842 h 634035"/>
                  <a:gd name="connsiteX8" fmla="*/ 1108933 w 7920475"/>
                  <a:gd name="connsiteY8" fmla="*/ 4241 h 634035"/>
                  <a:gd name="connsiteX9" fmla="*/ 440793 w 7920475"/>
                  <a:gd name="connsiteY9" fmla="*/ 4657 h 634035"/>
                  <a:gd name="connsiteX10" fmla="*/ 0 w 7920475"/>
                  <a:gd name="connsiteY10" fmla="*/ 634035 h 634035"/>
                  <a:gd name="connsiteX11" fmla="*/ 98 w 7920475"/>
                  <a:gd name="connsiteY11" fmla="*/ 634035 h 634035"/>
                  <a:gd name="connsiteX12" fmla="*/ 65 w 7920475"/>
                  <a:gd name="connsiteY12" fmla="*/ 633943 h 634035"/>
                  <a:gd name="connsiteX13" fmla="*/ 0 w 7920475"/>
                  <a:gd name="connsiteY13" fmla="*/ 634035 h 634035"/>
                  <a:gd name="connsiteX14" fmla="*/ 440509 w 7920475"/>
                  <a:gd name="connsiteY14" fmla="*/ 4658 h 634035"/>
                  <a:gd name="connsiteX15" fmla="*/ 220317 w 7920475"/>
                  <a:gd name="connsiteY15" fmla="*/ 319256 h 634035"/>
                  <a:gd name="connsiteX16" fmla="*/ 440695 w 7920475"/>
                  <a:gd name="connsiteY16" fmla="*/ 4657 h 634035"/>
                  <a:gd name="connsiteX17" fmla="*/ 440509 w 7920475"/>
                  <a:gd name="connsiteY17" fmla="*/ 4658 h 634035"/>
                  <a:gd name="connsiteX0" fmla="*/ 4875386 w 7920475"/>
                  <a:gd name="connsiteY0" fmla="*/ 1896 h 634035"/>
                  <a:gd name="connsiteX1" fmla="*/ 7920475 w 7920475"/>
                  <a:gd name="connsiteY1" fmla="*/ 0 h 634035"/>
                  <a:gd name="connsiteX2" fmla="*/ 4875386 w 7920475"/>
                  <a:gd name="connsiteY2" fmla="*/ 1896 h 634035"/>
                  <a:gd name="connsiteX3" fmla="*/ 440793 w 7920475"/>
                  <a:gd name="connsiteY3" fmla="*/ 4657 h 634035"/>
                  <a:gd name="connsiteX4" fmla="*/ 669010 w 7920475"/>
                  <a:gd name="connsiteY4" fmla="*/ 633434 h 634035"/>
                  <a:gd name="connsiteX5" fmla="*/ 1604583 w 7920475"/>
                  <a:gd name="connsiteY5" fmla="*/ 632594 h 634035"/>
                  <a:gd name="connsiteX6" fmla="*/ 1736748 w 7920475"/>
                  <a:gd name="connsiteY6" fmla="*/ 443842 h 634035"/>
                  <a:gd name="connsiteX7" fmla="*/ 1108933 w 7920475"/>
                  <a:gd name="connsiteY7" fmla="*/ 4241 h 634035"/>
                  <a:gd name="connsiteX8" fmla="*/ 440793 w 7920475"/>
                  <a:gd name="connsiteY8" fmla="*/ 4657 h 634035"/>
                  <a:gd name="connsiteX9" fmla="*/ 0 w 7920475"/>
                  <a:gd name="connsiteY9" fmla="*/ 634035 h 634035"/>
                  <a:gd name="connsiteX10" fmla="*/ 98 w 7920475"/>
                  <a:gd name="connsiteY10" fmla="*/ 634035 h 634035"/>
                  <a:gd name="connsiteX11" fmla="*/ 65 w 7920475"/>
                  <a:gd name="connsiteY11" fmla="*/ 633943 h 634035"/>
                  <a:gd name="connsiteX12" fmla="*/ 0 w 7920475"/>
                  <a:gd name="connsiteY12" fmla="*/ 634035 h 634035"/>
                  <a:gd name="connsiteX13" fmla="*/ 440509 w 7920475"/>
                  <a:gd name="connsiteY13" fmla="*/ 4658 h 634035"/>
                  <a:gd name="connsiteX14" fmla="*/ 220317 w 7920475"/>
                  <a:gd name="connsiteY14" fmla="*/ 319256 h 634035"/>
                  <a:gd name="connsiteX15" fmla="*/ 440695 w 7920475"/>
                  <a:gd name="connsiteY15" fmla="*/ 4657 h 634035"/>
                  <a:gd name="connsiteX16" fmla="*/ 440509 w 7920475"/>
                  <a:gd name="connsiteY16" fmla="*/ 4658 h 634035"/>
                  <a:gd name="connsiteX0" fmla="*/ 440793 w 1736748"/>
                  <a:gd name="connsiteY0" fmla="*/ 416 h 629794"/>
                  <a:gd name="connsiteX1" fmla="*/ 669010 w 1736748"/>
                  <a:gd name="connsiteY1" fmla="*/ 629193 h 629794"/>
                  <a:gd name="connsiteX2" fmla="*/ 1604583 w 1736748"/>
                  <a:gd name="connsiteY2" fmla="*/ 628353 h 629794"/>
                  <a:gd name="connsiteX3" fmla="*/ 1736748 w 1736748"/>
                  <a:gd name="connsiteY3" fmla="*/ 439601 h 629794"/>
                  <a:gd name="connsiteX4" fmla="*/ 1108933 w 1736748"/>
                  <a:gd name="connsiteY4" fmla="*/ 0 h 629794"/>
                  <a:gd name="connsiteX5" fmla="*/ 440793 w 1736748"/>
                  <a:gd name="connsiteY5" fmla="*/ 416 h 629794"/>
                  <a:gd name="connsiteX6" fmla="*/ 0 w 1736748"/>
                  <a:gd name="connsiteY6" fmla="*/ 629794 h 629794"/>
                  <a:gd name="connsiteX7" fmla="*/ 98 w 1736748"/>
                  <a:gd name="connsiteY7" fmla="*/ 629794 h 629794"/>
                  <a:gd name="connsiteX8" fmla="*/ 65 w 1736748"/>
                  <a:gd name="connsiteY8" fmla="*/ 629702 h 629794"/>
                  <a:gd name="connsiteX9" fmla="*/ 0 w 1736748"/>
                  <a:gd name="connsiteY9" fmla="*/ 629794 h 629794"/>
                  <a:gd name="connsiteX10" fmla="*/ 440509 w 1736748"/>
                  <a:gd name="connsiteY10" fmla="*/ 417 h 629794"/>
                  <a:gd name="connsiteX11" fmla="*/ 220317 w 1736748"/>
                  <a:gd name="connsiteY11" fmla="*/ 315015 h 629794"/>
                  <a:gd name="connsiteX12" fmla="*/ 440695 w 1736748"/>
                  <a:gd name="connsiteY12" fmla="*/ 416 h 629794"/>
                  <a:gd name="connsiteX13" fmla="*/ 440509 w 1736748"/>
                  <a:gd name="connsiteY13" fmla="*/ 417 h 629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6748" h="629794">
                    <a:moveTo>
                      <a:pt x="440793" y="416"/>
                    </a:moveTo>
                    <a:lnTo>
                      <a:pt x="669010" y="629193"/>
                    </a:lnTo>
                    <a:lnTo>
                      <a:pt x="1604583" y="628353"/>
                    </a:lnTo>
                    <a:lnTo>
                      <a:pt x="1736748" y="439601"/>
                    </a:lnTo>
                    <a:lnTo>
                      <a:pt x="1108933" y="0"/>
                    </a:lnTo>
                    <a:lnTo>
                      <a:pt x="440793" y="416"/>
                    </a:lnTo>
                    <a:close/>
                    <a:moveTo>
                      <a:pt x="0" y="629794"/>
                    </a:moveTo>
                    <a:lnTo>
                      <a:pt x="98" y="629794"/>
                    </a:lnTo>
                    <a:cubicBezTo>
                      <a:pt x="87" y="629763"/>
                      <a:pt x="76" y="629733"/>
                      <a:pt x="65" y="629702"/>
                    </a:cubicBezTo>
                    <a:lnTo>
                      <a:pt x="0" y="629794"/>
                    </a:lnTo>
                    <a:close/>
                    <a:moveTo>
                      <a:pt x="440509" y="417"/>
                    </a:moveTo>
                    <a:lnTo>
                      <a:pt x="220317" y="315015"/>
                    </a:lnTo>
                    <a:lnTo>
                      <a:pt x="440695" y="416"/>
                    </a:lnTo>
                    <a:lnTo>
                      <a:pt x="440509" y="417"/>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8" name="Flussdiagramm: Daten 6"/>
              <p:cNvSpPr/>
              <p:nvPr userDrawn="1"/>
            </p:nvSpPr>
            <p:spPr>
              <a:xfrm rot="7500000" flipV="1">
                <a:off x="367821" y="5323279"/>
                <a:ext cx="668945" cy="629378"/>
              </a:xfrm>
              <a:custGeom>
                <a:avLst/>
                <a:gdLst/>
                <a:ahLst/>
                <a:cxnLst/>
                <a:rect l="l" t="t" r="r" b="b"/>
                <a:pathLst>
                  <a:path w="668945" h="629378">
                    <a:moveTo>
                      <a:pt x="220252" y="314599"/>
                    </a:moveTo>
                    <a:lnTo>
                      <a:pt x="0" y="629286"/>
                    </a:lnTo>
                    <a:lnTo>
                      <a:pt x="33" y="629378"/>
                    </a:lnTo>
                    <a:lnTo>
                      <a:pt x="668945" y="628777"/>
                    </a:lnTo>
                    <a:lnTo>
                      <a:pt x="440728" y="0"/>
                    </a:lnTo>
                    <a:lnTo>
                      <a:pt x="440630"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9" name="Rechteck 4"/>
              <p:cNvSpPr/>
              <p:nvPr userDrawn="1"/>
            </p:nvSpPr>
            <p:spPr>
              <a:xfrm>
                <a:off x="383512" y="5544278"/>
                <a:ext cx="1689320" cy="1313723"/>
              </a:xfrm>
              <a:custGeom>
                <a:avLst/>
                <a:gdLst/>
                <a:ahLst/>
                <a:cxnLst/>
                <a:rect l="l" t="t" r="r" b="b"/>
                <a:pathLst>
                  <a:path w="1689320" h="1313723">
                    <a:moveTo>
                      <a:pt x="768385" y="233"/>
                    </a:moveTo>
                    <a:lnTo>
                      <a:pt x="1689320" y="1313723"/>
                    </a:lnTo>
                    <a:lnTo>
                      <a:pt x="921532" y="1313723"/>
                    </a:lnTo>
                    <a:lnTo>
                      <a:pt x="384221" y="547829"/>
                    </a:lnTo>
                    <a:close/>
                    <a:moveTo>
                      <a:pt x="0" y="152"/>
                    </a:moveTo>
                    <a:lnTo>
                      <a:pt x="113" y="152"/>
                    </a:lnTo>
                    <a:lnTo>
                      <a:pt x="57" y="233"/>
                    </a:lnTo>
                    <a:close/>
                    <a:moveTo>
                      <a:pt x="768221" y="0"/>
                    </a:moveTo>
                    <a:lnTo>
                      <a:pt x="768328" y="152"/>
                    </a:lnTo>
                    <a:lnTo>
                      <a:pt x="384221" y="76"/>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p:nvPr userDrawn="1"/>
          </p:nvGrpSpPr>
          <p:grpSpPr>
            <a:xfrm>
              <a:off x="2076330" y="5572847"/>
              <a:ext cx="1458312" cy="1510739"/>
              <a:chOff x="2076330" y="5572847"/>
              <a:chExt cx="1458312" cy="1510739"/>
            </a:xfrm>
          </p:grpSpPr>
          <p:sp>
            <p:nvSpPr>
              <p:cNvPr id="44" name="Flussdiagramm: Daten 6"/>
              <p:cNvSpPr/>
              <p:nvPr userDrawn="1"/>
            </p:nvSpPr>
            <p:spPr>
              <a:xfrm rot="7500000" flipV="1">
                <a:off x="1476091" y="6173086"/>
                <a:ext cx="1510739" cy="310261"/>
              </a:xfrm>
              <a:custGeom>
                <a:avLst/>
                <a:gdLst/>
                <a:ahLst/>
                <a:cxnLst/>
                <a:rect l="l" t="t" r="r" b="b"/>
                <a:pathLst>
                  <a:path w="1510739" h="310261">
                    <a:moveTo>
                      <a:pt x="216732" y="805"/>
                    </a:moveTo>
                    <a:lnTo>
                      <a:pt x="328942" y="309965"/>
                    </a:lnTo>
                    <a:lnTo>
                      <a:pt x="1294306" y="309098"/>
                    </a:lnTo>
                    <a:lnTo>
                      <a:pt x="1510739" y="0"/>
                    </a:lnTo>
                    <a:close/>
                    <a:moveTo>
                      <a:pt x="0" y="310260"/>
                    </a:moveTo>
                    <a:lnTo>
                      <a:pt x="49" y="310261"/>
                    </a:lnTo>
                    <a:lnTo>
                      <a:pt x="33" y="310215"/>
                    </a:lnTo>
                    <a:close/>
                    <a:moveTo>
                      <a:pt x="216592" y="805"/>
                    </a:moveTo>
                    <a:lnTo>
                      <a:pt x="108327" y="155489"/>
                    </a:lnTo>
                    <a:lnTo>
                      <a:pt x="216684" y="806"/>
                    </a:ln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5" name="Flussdiagramm: Daten 6"/>
              <p:cNvSpPr/>
              <p:nvPr userDrawn="1"/>
            </p:nvSpPr>
            <p:spPr>
              <a:xfrm rot="7500000" flipV="1">
                <a:off x="2406251" y="5689698"/>
                <a:ext cx="328909" cy="309456"/>
              </a:xfrm>
              <a:custGeom>
                <a:avLst/>
                <a:gdLst/>
                <a:ahLst/>
                <a:cxnLst/>
                <a:rect l="l" t="t" r="r" b="b"/>
                <a:pathLst>
                  <a:path w="328909" h="309456">
                    <a:moveTo>
                      <a:pt x="108294" y="154684"/>
                    </a:moveTo>
                    <a:lnTo>
                      <a:pt x="0" y="309410"/>
                    </a:lnTo>
                    <a:lnTo>
                      <a:pt x="16" y="309456"/>
                    </a:lnTo>
                    <a:lnTo>
                      <a:pt x="328909" y="309160"/>
                    </a:lnTo>
                    <a:lnTo>
                      <a:pt x="216699" y="0"/>
                    </a:lnTo>
                    <a:lnTo>
                      <a:pt x="216651" y="0"/>
                    </a:lnTo>
                    <a:close/>
                  </a:path>
                </a:pathLst>
              </a:custGeom>
              <a:solidFill>
                <a:schemeClr val="bg2">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6" name="Rechteck 3"/>
              <p:cNvSpPr/>
              <p:nvPr userDrawn="1"/>
            </p:nvSpPr>
            <p:spPr>
              <a:xfrm>
                <a:off x="2602883" y="5798360"/>
                <a:ext cx="931759" cy="1059640"/>
              </a:xfrm>
              <a:custGeom>
                <a:avLst/>
                <a:gdLst>
                  <a:gd name="connsiteX0" fmla="*/ 0 w 6868510"/>
                  <a:gd name="connsiteY0" fmla="*/ 1059640 h 6010012"/>
                  <a:gd name="connsiteX1" fmla="*/ 3654987 w 6868510"/>
                  <a:gd name="connsiteY1" fmla="*/ 1059640 h 6010012"/>
                  <a:gd name="connsiteX2" fmla="*/ 5028976 w 6868510"/>
                  <a:gd name="connsiteY2" fmla="*/ 3018153 h 6010012"/>
                  <a:gd name="connsiteX3" fmla="*/ 5400740 w 6868510"/>
                  <a:gd name="connsiteY3" fmla="*/ 3011352 h 6010012"/>
                  <a:gd name="connsiteX4" fmla="*/ 4032326 w 6868510"/>
                  <a:gd name="connsiteY4" fmla="*/ 1059640 h 6010012"/>
                  <a:gd name="connsiteX5" fmla="*/ 6868510 w 6868510"/>
                  <a:gd name="connsiteY5" fmla="*/ 6010012 h 6010012"/>
                  <a:gd name="connsiteX6" fmla="*/ 0 w 6868510"/>
                  <a:gd name="connsiteY6" fmla="*/ 6010012 h 6010012"/>
                  <a:gd name="connsiteX7" fmla="*/ 0 w 6868510"/>
                  <a:gd name="connsiteY7" fmla="*/ 1059640 h 6010012"/>
                  <a:gd name="connsiteX8" fmla="*/ 3289455 w 6868510"/>
                  <a:gd name="connsiteY8" fmla="*/ 114 h 6010012"/>
                  <a:gd name="connsiteX9" fmla="*/ 4032326 w 6868510"/>
                  <a:gd name="connsiteY9" fmla="*/ 1059640 h 6010012"/>
                  <a:gd name="connsiteX10" fmla="*/ 3654987 w 6868510"/>
                  <a:gd name="connsiteY10" fmla="*/ 1059640 h 6010012"/>
                  <a:gd name="connsiteX11" fmla="*/ 3100567 w 6868510"/>
                  <a:gd name="connsiteY11" fmla="*/ 269358 h 6010012"/>
                  <a:gd name="connsiteX12" fmla="*/ 3289455 w 6868510"/>
                  <a:gd name="connsiteY12" fmla="*/ 114 h 6010012"/>
                  <a:gd name="connsiteX13" fmla="*/ 2911652 w 6868510"/>
                  <a:gd name="connsiteY13" fmla="*/ 74 h 6010012"/>
                  <a:gd name="connsiteX14" fmla="*/ 2911707 w 6868510"/>
                  <a:gd name="connsiteY14" fmla="*/ 75 h 6010012"/>
                  <a:gd name="connsiteX15" fmla="*/ 2911680 w 6868510"/>
                  <a:gd name="connsiteY15" fmla="*/ 114 h 6010012"/>
                  <a:gd name="connsiteX16" fmla="*/ 2911652 w 6868510"/>
                  <a:gd name="connsiteY16" fmla="*/ 74 h 6010012"/>
                  <a:gd name="connsiteX17" fmla="*/ 3289375 w 6868510"/>
                  <a:gd name="connsiteY17" fmla="*/ 0 h 6010012"/>
                  <a:gd name="connsiteX18" fmla="*/ 3289427 w 6868510"/>
                  <a:gd name="connsiteY18" fmla="*/ 75 h 6010012"/>
                  <a:gd name="connsiteX19" fmla="*/ 3100567 w 6868510"/>
                  <a:gd name="connsiteY19" fmla="*/ 36 h 6010012"/>
                  <a:gd name="connsiteX20" fmla="*/ 3289375 w 6868510"/>
                  <a:gd name="connsiteY20" fmla="*/ 0 h 6010012"/>
                  <a:gd name="connsiteX0" fmla="*/ 0 w 5400740"/>
                  <a:gd name="connsiteY0" fmla="*/ 1059640 h 6010012"/>
                  <a:gd name="connsiteX1" fmla="*/ 3654987 w 5400740"/>
                  <a:gd name="connsiteY1" fmla="*/ 1059640 h 6010012"/>
                  <a:gd name="connsiteX2" fmla="*/ 5028976 w 5400740"/>
                  <a:gd name="connsiteY2" fmla="*/ 3018153 h 6010012"/>
                  <a:gd name="connsiteX3" fmla="*/ 5400740 w 5400740"/>
                  <a:gd name="connsiteY3" fmla="*/ 3011352 h 6010012"/>
                  <a:gd name="connsiteX4" fmla="*/ 4032326 w 5400740"/>
                  <a:gd name="connsiteY4" fmla="*/ 1059640 h 6010012"/>
                  <a:gd name="connsiteX5" fmla="*/ 0 w 5400740"/>
                  <a:gd name="connsiteY5" fmla="*/ 6010012 h 6010012"/>
                  <a:gd name="connsiteX6" fmla="*/ 0 w 5400740"/>
                  <a:gd name="connsiteY6" fmla="*/ 1059640 h 6010012"/>
                  <a:gd name="connsiteX7" fmla="*/ 3289455 w 5400740"/>
                  <a:gd name="connsiteY7" fmla="*/ 114 h 6010012"/>
                  <a:gd name="connsiteX8" fmla="*/ 4032326 w 5400740"/>
                  <a:gd name="connsiteY8" fmla="*/ 1059640 h 6010012"/>
                  <a:gd name="connsiteX9" fmla="*/ 3654987 w 5400740"/>
                  <a:gd name="connsiteY9" fmla="*/ 1059640 h 6010012"/>
                  <a:gd name="connsiteX10" fmla="*/ 3100567 w 5400740"/>
                  <a:gd name="connsiteY10" fmla="*/ 269358 h 6010012"/>
                  <a:gd name="connsiteX11" fmla="*/ 3289455 w 5400740"/>
                  <a:gd name="connsiteY11" fmla="*/ 114 h 6010012"/>
                  <a:gd name="connsiteX12" fmla="*/ 2911652 w 5400740"/>
                  <a:gd name="connsiteY12" fmla="*/ 74 h 6010012"/>
                  <a:gd name="connsiteX13" fmla="*/ 2911707 w 5400740"/>
                  <a:gd name="connsiteY13" fmla="*/ 75 h 6010012"/>
                  <a:gd name="connsiteX14" fmla="*/ 2911680 w 5400740"/>
                  <a:gd name="connsiteY14" fmla="*/ 114 h 6010012"/>
                  <a:gd name="connsiteX15" fmla="*/ 2911652 w 5400740"/>
                  <a:gd name="connsiteY15" fmla="*/ 74 h 6010012"/>
                  <a:gd name="connsiteX16" fmla="*/ 3289375 w 5400740"/>
                  <a:gd name="connsiteY16" fmla="*/ 0 h 6010012"/>
                  <a:gd name="connsiteX17" fmla="*/ 3289427 w 5400740"/>
                  <a:gd name="connsiteY17" fmla="*/ 75 h 6010012"/>
                  <a:gd name="connsiteX18" fmla="*/ 3100567 w 5400740"/>
                  <a:gd name="connsiteY18" fmla="*/ 36 h 6010012"/>
                  <a:gd name="connsiteX19" fmla="*/ 3289375 w 5400740"/>
                  <a:gd name="connsiteY19" fmla="*/ 0 h 6010012"/>
                  <a:gd name="connsiteX0" fmla="*/ 47297 w 5448037"/>
                  <a:gd name="connsiteY0" fmla="*/ 1059640 h 6199198"/>
                  <a:gd name="connsiteX1" fmla="*/ 3702284 w 5448037"/>
                  <a:gd name="connsiteY1" fmla="*/ 1059640 h 6199198"/>
                  <a:gd name="connsiteX2" fmla="*/ 5076273 w 5448037"/>
                  <a:gd name="connsiteY2" fmla="*/ 3018153 h 6199198"/>
                  <a:gd name="connsiteX3" fmla="*/ 5448037 w 5448037"/>
                  <a:gd name="connsiteY3" fmla="*/ 3011352 h 6199198"/>
                  <a:gd name="connsiteX4" fmla="*/ 4079623 w 5448037"/>
                  <a:gd name="connsiteY4" fmla="*/ 1059640 h 6199198"/>
                  <a:gd name="connsiteX5" fmla="*/ 0 w 5448037"/>
                  <a:gd name="connsiteY5" fmla="*/ 6199198 h 6199198"/>
                  <a:gd name="connsiteX6" fmla="*/ 47297 w 5448037"/>
                  <a:gd name="connsiteY6" fmla="*/ 1059640 h 6199198"/>
                  <a:gd name="connsiteX7" fmla="*/ 3336752 w 5448037"/>
                  <a:gd name="connsiteY7" fmla="*/ 114 h 6199198"/>
                  <a:gd name="connsiteX8" fmla="*/ 4079623 w 5448037"/>
                  <a:gd name="connsiteY8" fmla="*/ 1059640 h 6199198"/>
                  <a:gd name="connsiteX9" fmla="*/ 3702284 w 5448037"/>
                  <a:gd name="connsiteY9" fmla="*/ 1059640 h 6199198"/>
                  <a:gd name="connsiteX10" fmla="*/ 3147864 w 5448037"/>
                  <a:gd name="connsiteY10" fmla="*/ 269358 h 6199198"/>
                  <a:gd name="connsiteX11" fmla="*/ 3336752 w 5448037"/>
                  <a:gd name="connsiteY11" fmla="*/ 114 h 6199198"/>
                  <a:gd name="connsiteX12" fmla="*/ 2958949 w 5448037"/>
                  <a:gd name="connsiteY12" fmla="*/ 74 h 6199198"/>
                  <a:gd name="connsiteX13" fmla="*/ 2959004 w 5448037"/>
                  <a:gd name="connsiteY13" fmla="*/ 75 h 6199198"/>
                  <a:gd name="connsiteX14" fmla="*/ 2958977 w 5448037"/>
                  <a:gd name="connsiteY14" fmla="*/ 114 h 6199198"/>
                  <a:gd name="connsiteX15" fmla="*/ 2958949 w 5448037"/>
                  <a:gd name="connsiteY15" fmla="*/ 74 h 6199198"/>
                  <a:gd name="connsiteX16" fmla="*/ 3336672 w 5448037"/>
                  <a:gd name="connsiteY16" fmla="*/ 0 h 6199198"/>
                  <a:gd name="connsiteX17" fmla="*/ 3336724 w 5448037"/>
                  <a:gd name="connsiteY17" fmla="*/ 75 h 6199198"/>
                  <a:gd name="connsiteX18" fmla="*/ 3147864 w 5448037"/>
                  <a:gd name="connsiteY18" fmla="*/ 36 h 6199198"/>
                  <a:gd name="connsiteX19" fmla="*/ 3336672 w 5448037"/>
                  <a:gd name="connsiteY19" fmla="*/ 0 h 6199198"/>
                  <a:gd name="connsiteX0" fmla="*/ 0 w 5400740"/>
                  <a:gd name="connsiteY0" fmla="*/ 1059640 h 3020378"/>
                  <a:gd name="connsiteX1" fmla="*/ 3654987 w 5400740"/>
                  <a:gd name="connsiteY1" fmla="*/ 1059640 h 3020378"/>
                  <a:gd name="connsiteX2" fmla="*/ 5028976 w 5400740"/>
                  <a:gd name="connsiteY2" fmla="*/ 3018153 h 3020378"/>
                  <a:gd name="connsiteX3" fmla="*/ 5400740 w 5400740"/>
                  <a:gd name="connsiteY3" fmla="*/ 3011352 h 3020378"/>
                  <a:gd name="connsiteX4" fmla="*/ 4032326 w 5400740"/>
                  <a:gd name="connsiteY4" fmla="*/ 1059640 h 3020378"/>
                  <a:gd name="connsiteX5" fmla="*/ 0 w 5400740"/>
                  <a:gd name="connsiteY5" fmla="*/ 1059640 h 3020378"/>
                  <a:gd name="connsiteX6" fmla="*/ 3289455 w 5400740"/>
                  <a:gd name="connsiteY6" fmla="*/ 114 h 3020378"/>
                  <a:gd name="connsiteX7" fmla="*/ 4032326 w 5400740"/>
                  <a:gd name="connsiteY7" fmla="*/ 1059640 h 3020378"/>
                  <a:gd name="connsiteX8" fmla="*/ 3654987 w 5400740"/>
                  <a:gd name="connsiteY8" fmla="*/ 1059640 h 3020378"/>
                  <a:gd name="connsiteX9" fmla="*/ 3100567 w 5400740"/>
                  <a:gd name="connsiteY9" fmla="*/ 269358 h 3020378"/>
                  <a:gd name="connsiteX10" fmla="*/ 3289455 w 5400740"/>
                  <a:gd name="connsiteY10" fmla="*/ 114 h 3020378"/>
                  <a:gd name="connsiteX11" fmla="*/ 2911652 w 5400740"/>
                  <a:gd name="connsiteY11" fmla="*/ 74 h 3020378"/>
                  <a:gd name="connsiteX12" fmla="*/ 2911707 w 5400740"/>
                  <a:gd name="connsiteY12" fmla="*/ 75 h 3020378"/>
                  <a:gd name="connsiteX13" fmla="*/ 2911680 w 5400740"/>
                  <a:gd name="connsiteY13" fmla="*/ 114 h 3020378"/>
                  <a:gd name="connsiteX14" fmla="*/ 2911652 w 5400740"/>
                  <a:gd name="connsiteY14" fmla="*/ 74 h 3020378"/>
                  <a:gd name="connsiteX15" fmla="*/ 3289375 w 5400740"/>
                  <a:gd name="connsiteY15" fmla="*/ 0 h 3020378"/>
                  <a:gd name="connsiteX16" fmla="*/ 3289427 w 5400740"/>
                  <a:gd name="connsiteY16" fmla="*/ 75 h 3020378"/>
                  <a:gd name="connsiteX17" fmla="*/ 3100567 w 5400740"/>
                  <a:gd name="connsiteY17" fmla="*/ 36 h 3020378"/>
                  <a:gd name="connsiteX18" fmla="*/ 3289375 w 5400740"/>
                  <a:gd name="connsiteY18" fmla="*/ 0 h 3020378"/>
                  <a:gd name="connsiteX0" fmla="*/ 1120674 w 2489088"/>
                  <a:gd name="connsiteY0" fmla="*/ 1059640 h 3020378"/>
                  <a:gd name="connsiteX1" fmla="*/ 743335 w 2489088"/>
                  <a:gd name="connsiteY1" fmla="*/ 1059640 h 3020378"/>
                  <a:gd name="connsiteX2" fmla="*/ 2117324 w 2489088"/>
                  <a:gd name="connsiteY2" fmla="*/ 3018153 h 3020378"/>
                  <a:gd name="connsiteX3" fmla="*/ 2489088 w 2489088"/>
                  <a:gd name="connsiteY3" fmla="*/ 3011352 h 3020378"/>
                  <a:gd name="connsiteX4" fmla="*/ 1120674 w 2489088"/>
                  <a:gd name="connsiteY4" fmla="*/ 1059640 h 3020378"/>
                  <a:gd name="connsiteX5" fmla="*/ 377803 w 2489088"/>
                  <a:gd name="connsiteY5" fmla="*/ 114 h 3020378"/>
                  <a:gd name="connsiteX6" fmla="*/ 1120674 w 2489088"/>
                  <a:gd name="connsiteY6" fmla="*/ 1059640 h 3020378"/>
                  <a:gd name="connsiteX7" fmla="*/ 743335 w 2489088"/>
                  <a:gd name="connsiteY7" fmla="*/ 1059640 h 3020378"/>
                  <a:gd name="connsiteX8" fmla="*/ 188915 w 2489088"/>
                  <a:gd name="connsiteY8" fmla="*/ 269358 h 3020378"/>
                  <a:gd name="connsiteX9" fmla="*/ 377803 w 2489088"/>
                  <a:gd name="connsiteY9" fmla="*/ 114 h 3020378"/>
                  <a:gd name="connsiteX10" fmla="*/ 0 w 2489088"/>
                  <a:gd name="connsiteY10" fmla="*/ 74 h 3020378"/>
                  <a:gd name="connsiteX11" fmla="*/ 55 w 2489088"/>
                  <a:gd name="connsiteY11" fmla="*/ 75 h 3020378"/>
                  <a:gd name="connsiteX12" fmla="*/ 28 w 2489088"/>
                  <a:gd name="connsiteY12" fmla="*/ 114 h 3020378"/>
                  <a:gd name="connsiteX13" fmla="*/ 0 w 2489088"/>
                  <a:gd name="connsiteY13" fmla="*/ 74 h 3020378"/>
                  <a:gd name="connsiteX14" fmla="*/ 377723 w 2489088"/>
                  <a:gd name="connsiteY14" fmla="*/ 0 h 3020378"/>
                  <a:gd name="connsiteX15" fmla="*/ 377775 w 2489088"/>
                  <a:gd name="connsiteY15" fmla="*/ 75 h 3020378"/>
                  <a:gd name="connsiteX16" fmla="*/ 188915 w 2489088"/>
                  <a:gd name="connsiteY16" fmla="*/ 36 h 3020378"/>
                  <a:gd name="connsiteX17" fmla="*/ 377723 w 2489088"/>
                  <a:gd name="connsiteY17" fmla="*/ 0 h 3020378"/>
                  <a:gd name="connsiteX0" fmla="*/ 1120674 w 2489088"/>
                  <a:gd name="connsiteY0" fmla="*/ 1059640 h 3011352"/>
                  <a:gd name="connsiteX1" fmla="*/ 743335 w 2489088"/>
                  <a:gd name="connsiteY1" fmla="*/ 1059640 h 3011352"/>
                  <a:gd name="connsiteX2" fmla="*/ 2489088 w 2489088"/>
                  <a:gd name="connsiteY2" fmla="*/ 3011352 h 3011352"/>
                  <a:gd name="connsiteX3" fmla="*/ 1120674 w 2489088"/>
                  <a:gd name="connsiteY3" fmla="*/ 1059640 h 3011352"/>
                  <a:gd name="connsiteX4" fmla="*/ 377803 w 2489088"/>
                  <a:gd name="connsiteY4" fmla="*/ 114 h 3011352"/>
                  <a:gd name="connsiteX5" fmla="*/ 1120674 w 2489088"/>
                  <a:gd name="connsiteY5" fmla="*/ 1059640 h 3011352"/>
                  <a:gd name="connsiteX6" fmla="*/ 743335 w 2489088"/>
                  <a:gd name="connsiteY6" fmla="*/ 1059640 h 3011352"/>
                  <a:gd name="connsiteX7" fmla="*/ 188915 w 2489088"/>
                  <a:gd name="connsiteY7" fmla="*/ 269358 h 3011352"/>
                  <a:gd name="connsiteX8" fmla="*/ 377803 w 2489088"/>
                  <a:gd name="connsiteY8" fmla="*/ 114 h 3011352"/>
                  <a:gd name="connsiteX9" fmla="*/ 0 w 2489088"/>
                  <a:gd name="connsiteY9" fmla="*/ 74 h 3011352"/>
                  <a:gd name="connsiteX10" fmla="*/ 55 w 2489088"/>
                  <a:gd name="connsiteY10" fmla="*/ 75 h 3011352"/>
                  <a:gd name="connsiteX11" fmla="*/ 28 w 2489088"/>
                  <a:gd name="connsiteY11" fmla="*/ 114 h 3011352"/>
                  <a:gd name="connsiteX12" fmla="*/ 0 w 2489088"/>
                  <a:gd name="connsiteY12" fmla="*/ 74 h 3011352"/>
                  <a:gd name="connsiteX13" fmla="*/ 377723 w 2489088"/>
                  <a:gd name="connsiteY13" fmla="*/ 0 h 3011352"/>
                  <a:gd name="connsiteX14" fmla="*/ 377775 w 2489088"/>
                  <a:gd name="connsiteY14" fmla="*/ 75 h 3011352"/>
                  <a:gd name="connsiteX15" fmla="*/ 188915 w 2489088"/>
                  <a:gd name="connsiteY15" fmla="*/ 36 h 3011352"/>
                  <a:gd name="connsiteX16" fmla="*/ 377723 w 2489088"/>
                  <a:gd name="connsiteY16" fmla="*/ 0 h 3011352"/>
                  <a:gd name="connsiteX0" fmla="*/ 1120674 w 1120674"/>
                  <a:gd name="connsiteY0" fmla="*/ 1059640 h 1059640"/>
                  <a:gd name="connsiteX1" fmla="*/ 743335 w 1120674"/>
                  <a:gd name="connsiteY1" fmla="*/ 1059640 h 1059640"/>
                  <a:gd name="connsiteX2" fmla="*/ 1120674 w 1120674"/>
                  <a:gd name="connsiteY2" fmla="*/ 1059640 h 1059640"/>
                  <a:gd name="connsiteX3" fmla="*/ 377803 w 1120674"/>
                  <a:gd name="connsiteY3" fmla="*/ 114 h 1059640"/>
                  <a:gd name="connsiteX4" fmla="*/ 1120674 w 1120674"/>
                  <a:gd name="connsiteY4" fmla="*/ 1059640 h 1059640"/>
                  <a:gd name="connsiteX5" fmla="*/ 743335 w 1120674"/>
                  <a:gd name="connsiteY5" fmla="*/ 1059640 h 1059640"/>
                  <a:gd name="connsiteX6" fmla="*/ 188915 w 1120674"/>
                  <a:gd name="connsiteY6" fmla="*/ 269358 h 1059640"/>
                  <a:gd name="connsiteX7" fmla="*/ 377803 w 1120674"/>
                  <a:gd name="connsiteY7" fmla="*/ 114 h 1059640"/>
                  <a:gd name="connsiteX8" fmla="*/ 0 w 1120674"/>
                  <a:gd name="connsiteY8" fmla="*/ 74 h 1059640"/>
                  <a:gd name="connsiteX9" fmla="*/ 55 w 1120674"/>
                  <a:gd name="connsiteY9" fmla="*/ 75 h 1059640"/>
                  <a:gd name="connsiteX10" fmla="*/ 28 w 1120674"/>
                  <a:gd name="connsiteY10" fmla="*/ 114 h 1059640"/>
                  <a:gd name="connsiteX11" fmla="*/ 0 w 1120674"/>
                  <a:gd name="connsiteY11" fmla="*/ 74 h 1059640"/>
                  <a:gd name="connsiteX12" fmla="*/ 377723 w 1120674"/>
                  <a:gd name="connsiteY12" fmla="*/ 0 h 1059640"/>
                  <a:gd name="connsiteX13" fmla="*/ 377775 w 1120674"/>
                  <a:gd name="connsiteY13" fmla="*/ 75 h 1059640"/>
                  <a:gd name="connsiteX14" fmla="*/ 188915 w 1120674"/>
                  <a:gd name="connsiteY14" fmla="*/ 36 h 1059640"/>
                  <a:gd name="connsiteX15" fmla="*/ 377723 w 1120674"/>
                  <a:gd name="connsiteY15" fmla="*/ 0 h 1059640"/>
                  <a:gd name="connsiteX0" fmla="*/ 1120674 w 1120674"/>
                  <a:gd name="connsiteY0" fmla="*/ 1059640 h 1059640"/>
                  <a:gd name="connsiteX1" fmla="*/ 743335 w 1120674"/>
                  <a:gd name="connsiteY1" fmla="*/ 1059640 h 1059640"/>
                  <a:gd name="connsiteX2" fmla="*/ 1120674 w 1120674"/>
                  <a:gd name="connsiteY2" fmla="*/ 1059640 h 1059640"/>
                  <a:gd name="connsiteX3" fmla="*/ 377803 w 1120674"/>
                  <a:gd name="connsiteY3" fmla="*/ 114 h 1059640"/>
                  <a:gd name="connsiteX4" fmla="*/ 1120674 w 1120674"/>
                  <a:gd name="connsiteY4" fmla="*/ 1059640 h 1059640"/>
                  <a:gd name="connsiteX5" fmla="*/ 743335 w 1120674"/>
                  <a:gd name="connsiteY5" fmla="*/ 1059640 h 1059640"/>
                  <a:gd name="connsiteX6" fmla="*/ 188915 w 1120674"/>
                  <a:gd name="connsiteY6" fmla="*/ 269358 h 1059640"/>
                  <a:gd name="connsiteX7" fmla="*/ 377803 w 1120674"/>
                  <a:gd name="connsiteY7" fmla="*/ 114 h 1059640"/>
                  <a:gd name="connsiteX8" fmla="*/ 0 w 1120674"/>
                  <a:gd name="connsiteY8" fmla="*/ 74 h 1059640"/>
                  <a:gd name="connsiteX9" fmla="*/ 55 w 1120674"/>
                  <a:gd name="connsiteY9" fmla="*/ 75 h 1059640"/>
                  <a:gd name="connsiteX10" fmla="*/ 28 w 1120674"/>
                  <a:gd name="connsiteY10" fmla="*/ 114 h 1059640"/>
                  <a:gd name="connsiteX11" fmla="*/ 0 w 1120674"/>
                  <a:gd name="connsiteY11" fmla="*/ 74 h 1059640"/>
                  <a:gd name="connsiteX12" fmla="*/ 377723 w 1120674"/>
                  <a:gd name="connsiteY12" fmla="*/ 0 h 1059640"/>
                  <a:gd name="connsiteX13" fmla="*/ 377775 w 1120674"/>
                  <a:gd name="connsiteY13" fmla="*/ 75 h 1059640"/>
                  <a:gd name="connsiteX14" fmla="*/ 377723 w 1120674"/>
                  <a:gd name="connsiteY14" fmla="*/ 0 h 1059640"/>
                  <a:gd name="connsiteX0" fmla="*/ 1120646 w 1120646"/>
                  <a:gd name="connsiteY0" fmla="*/ 1059640 h 1059640"/>
                  <a:gd name="connsiteX1" fmla="*/ 743307 w 1120646"/>
                  <a:gd name="connsiteY1" fmla="*/ 1059640 h 1059640"/>
                  <a:gd name="connsiteX2" fmla="*/ 1120646 w 1120646"/>
                  <a:gd name="connsiteY2" fmla="*/ 1059640 h 1059640"/>
                  <a:gd name="connsiteX3" fmla="*/ 377775 w 1120646"/>
                  <a:gd name="connsiteY3" fmla="*/ 114 h 1059640"/>
                  <a:gd name="connsiteX4" fmla="*/ 1120646 w 1120646"/>
                  <a:gd name="connsiteY4" fmla="*/ 1059640 h 1059640"/>
                  <a:gd name="connsiteX5" fmla="*/ 743307 w 1120646"/>
                  <a:gd name="connsiteY5" fmla="*/ 1059640 h 1059640"/>
                  <a:gd name="connsiteX6" fmla="*/ 188887 w 1120646"/>
                  <a:gd name="connsiteY6" fmla="*/ 269358 h 1059640"/>
                  <a:gd name="connsiteX7" fmla="*/ 377775 w 1120646"/>
                  <a:gd name="connsiteY7" fmla="*/ 114 h 1059640"/>
                  <a:gd name="connsiteX8" fmla="*/ 0 w 1120646"/>
                  <a:gd name="connsiteY8" fmla="*/ 114 h 1059640"/>
                  <a:gd name="connsiteX9" fmla="*/ 27 w 1120646"/>
                  <a:gd name="connsiteY9" fmla="*/ 75 h 1059640"/>
                  <a:gd name="connsiteX10" fmla="*/ 0 w 1120646"/>
                  <a:gd name="connsiteY10" fmla="*/ 114 h 1059640"/>
                  <a:gd name="connsiteX11" fmla="*/ 377695 w 1120646"/>
                  <a:gd name="connsiteY11" fmla="*/ 0 h 1059640"/>
                  <a:gd name="connsiteX12" fmla="*/ 377747 w 1120646"/>
                  <a:gd name="connsiteY12" fmla="*/ 75 h 1059640"/>
                  <a:gd name="connsiteX13" fmla="*/ 377695 w 1120646"/>
                  <a:gd name="connsiteY13" fmla="*/ 0 h 1059640"/>
                  <a:gd name="connsiteX0" fmla="*/ 931759 w 931759"/>
                  <a:gd name="connsiteY0" fmla="*/ 1059640 h 1059640"/>
                  <a:gd name="connsiteX1" fmla="*/ 554420 w 931759"/>
                  <a:gd name="connsiteY1" fmla="*/ 1059640 h 1059640"/>
                  <a:gd name="connsiteX2" fmla="*/ 931759 w 931759"/>
                  <a:gd name="connsiteY2" fmla="*/ 1059640 h 1059640"/>
                  <a:gd name="connsiteX3" fmla="*/ 188888 w 931759"/>
                  <a:gd name="connsiteY3" fmla="*/ 114 h 1059640"/>
                  <a:gd name="connsiteX4" fmla="*/ 931759 w 931759"/>
                  <a:gd name="connsiteY4" fmla="*/ 1059640 h 1059640"/>
                  <a:gd name="connsiteX5" fmla="*/ 554420 w 931759"/>
                  <a:gd name="connsiteY5" fmla="*/ 1059640 h 1059640"/>
                  <a:gd name="connsiteX6" fmla="*/ 0 w 931759"/>
                  <a:gd name="connsiteY6" fmla="*/ 269358 h 1059640"/>
                  <a:gd name="connsiteX7" fmla="*/ 188888 w 931759"/>
                  <a:gd name="connsiteY7" fmla="*/ 114 h 1059640"/>
                  <a:gd name="connsiteX8" fmla="*/ 188808 w 931759"/>
                  <a:gd name="connsiteY8" fmla="*/ 0 h 1059640"/>
                  <a:gd name="connsiteX9" fmla="*/ 188860 w 931759"/>
                  <a:gd name="connsiteY9" fmla="*/ 75 h 1059640"/>
                  <a:gd name="connsiteX10" fmla="*/ 188808 w 931759"/>
                  <a:gd name="connsiteY10" fmla="*/ 0 h 1059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31759" h="1059640">
                    <a:moveTo>
                      <a:pt x="931759" y="1059640"/>
                    </a:moveTo>
                    <a:lnTo>
                      <a:pt x="554420" y="1059640"/>
                    </a:lnTo>
                    <a:lnTo>
                      <a:pt x="931759" y="1059640"/>
                    </a:lnTo>
                    <a:close/>
                    <a:moveTo>
                      <a:pt x="188888" y="114"/>
                    </a:moveTo>
                    <a:lnTo>
                      <a:pt x="931759" y="1059640"/>
                    </a:lnTo>
                    <a:lnTo>
                      <a:pt x="554420" y="1059640"/>
                    </a:lnTo>
                    <a:lnTo>
                      <a:pt x="0" y="269358"/>
                    </a:lnTo>
                    <a:lnTo>
                      <a:pt x="188888" y="114"/>
                    </a:lnTo>
                    <a:close/>
                    <a:moveTo>
                      <a:pt x="188808" y="0"/>
                    </a:moveTo>
                    <a:cubicBezTo>
                      <a:pt x="188825" y="25"/>
                      <a:pt x="188843" y="50"/>
                      <a:pt x="188860" y="75"/>
                    </a:cubicBezTo>
                    <a:cubicBezTo>
                      <a:pt x="188843" y="50"/>
                      <a:pt x="188825" y="25"/>
                      <a:pt x="188808" y="0"/>
                    </a:cubicBezTo>
                    <a:close/>
                  </a:path>
                </a:pathLst>
              </a:cu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4" name="Gruppieren 23"/>
            <p:cNvGrpSpPr/>
            <p:nvPr userDrawn="1"/>
          </p:nvGrpSpPr>
          <p:grpSpPr>
            <a:xfrm>
              <a:off x="805344" y="6079748"/>
              <a:ext cx="911251" cy="1025605"/>
              <a:chOff x="805344" y="6079748"/>
              <a:chExt cx="911251" cy="1025605"/>
            </a:xfrm>
          </p:grpSpPr>
          <p:sp>
            <p:nvSpPr>
              <p:cNvPr id="41" name="Flussdiagramm: Daten 6"/>
              <p:cNvSpPr/>
              <p:nvPr userDrawn="1"/>
            </p:nvSpPr>
            <p:spPr>
              <a:xfrm rot="7500000" flipV="1">
                <a:off x="562101" y="6322991"/>
                <a:ext cx="1025603" cy="539118"/>
              </a:xfrm>
              <a:custGeom>
                <a:avLst/>
                <a:gdLst>
                  <a:gd name="connsiteX0" fmla="*/ 6779499 w 6779499"/>
                  <a:gd name="connsiteY0" fmla="*/ 0 h 542702"/>
                  <a:gd name="connsiteX1" fmla="*/ 6750112 w 6779499"/>
                  <a:gd name="connsiteY1" fmla="*/ 40353 h 542702"/>
                  <a:gd name="connsiteX2" fmla="*/ 6779499 w 6779499"/>
                  <a:gd name="connsiteY2" fmla="*/ 0 h 542702"/>
                  <a:gd name="connsiteX3" fmla="*/ 377295 w 6779499"/>
                  <a:gd name="connsiteY3" fmla="*/ 3988 h 542702"/>
                  <a:gd name="connsiteX4" fmla="*/ 572636 w 6779499"/>
                  <a:gd name="connsiteY4" fmla="*/ 542186 h 542702"/>
                  <a:gd name="connsiteX5" fmla="*/ 648517 w 6779499"/>
                  <a:gd name="connsiteY5" fmla="*/ 542118 h 542702"/>
                  <a:gd name="connsiteX6" fmla="*/ 1025603 w 6779499"/>
                  <a:gd name="connsiteY6" fmla="*/ 3584 h 542702"/>
                  <a:gd name="connsiteX7" fmla="*/ 377295 w 6779499"/>
                  <a:gd name="connsiteY7" fmla="*/ 3988 h 542702"/>
                  <a:gd name="connsiteX8" fmla="*/ 54 w 6779499"/>
                  <a:gd name="connsiteY8" fmla="*/ 542621 h 542702"/>
                  <a:gd name="connsiteX9" fmla="*/ 0 w 6779499"/>
                  <a:gd name="connsiteY9" fmla="*/ 542700 h 542702"/>
                  <a:gd name="connsiteX10" fmla="*/ 84 w 6779499"/>
                  <a:gd name="connsiteY10" fmla="*/ 542702 h 542702"/>
                  <a:gd name="connsiteX11" fmla="*/ 54 w 6779499"/>
                  <a:gd name="connsiteY11" fmla="*/ 542621 h 542702"/>
                  <a:gd name="connsiteX12" fmla="*/ 377052 w 6779499"/>
                  <a:gd name="connsiteY12" fmla="*/ 3988 h 542702"/>
                  <a:gd name="connsiteX13" fmla="*/ 188579 w 6779499"/>
                  <a:gd name="connsiteY13" fmla="*/ 273267 h 542702"/>
                  <a:gd name="connsiteX14" fmla="*/ 377211 w 6779499"/>
                  <a:gd name="connsiteY14" fmla="*/ 3987 h 542702"/>
                  <a:gd name="connsiteX15" fmla="*/ 377052 w 6779499"/>
                  <a:gd name="connsiteY15" fmla="*/ 3988 h 542702"/>
                  <a:gd name="connsiteX0" fmla="*/ 377295 w 1025603"/>
                  <a:gd name="connsiteY0" fmla="*/ 404 h 539118"/>
                  <a:gd name="connsiteX1" fmla="*/ 572636 w 1025603"/>
                  <a:gd name="connsiteY1" fmla="*/ 538602 h 539118"/>
                  <a:gd name="connsiteX2" fmla="*/ 648517 w 1025603"/>
                  <a:gd name="connsiteY2" fmla="*/ 538534 h 539118"/>
                  <a:gd name="connsiteX3" fmla="*/ 1025603 w 1025603"/>
                  <a:gd name="connsiteY3" fmla="*/ 0 h 539118"/>
                  <a:gd name="connsiteX4" fmla="*/ 377295 w 1025603"/>
                  <a:gd name="connsiteY4" fmla="*/ 404 h 539118"/>
                  <a:gd name="connsiteX5" fmla="*/ 54 w 1025603"/>
                  <a:gd name="connsiteY5" fmla="*/ 539037 h 539118"/>
                  <a:gd name="connsiteX6" fmla="*/ 0 w 1025603"/>
                  <a:gd name="connsiteY6" fmla="*/ 539116 h 539118"/>
                  <a:gd name="connsiteX7" fmla="*/ 84 w 1025603"/>
                  <a:gd name="connsiteY7" fmla="*/ 539118 h 539118"/>
                  <a:gd name="connsiteX8" fmla="*/ 54 w 1025603"/>
                  <a:gd name="connsiteY8" fmla="*/ 539037 h 539118"/>
                  <a:gd name="connsiteX9" fmla="*/ 377052 w 1025603"/>
                  <a:gd name="connsiteY9" fmla="*/ 404 h 539118"/>
                  <a:gd name="connsiteX10" fmla="*/ 188579 w 1025603"/>
                  <a:gd name="connsiteY10" fmla="*/ 269683 h 539118"/>
                  <a:gd name="connsiteX11" fmla="*/ 377211 w 1025603"/>
                  <a:gd name="connsiteY11" fmla="*/ 403 h 539118"/>
                  <a:gd name="connsiteX12" fmla="*/ 377052 w 1025603"/>
                  <a:gd name="connsiteY12" fmla="*/ 404 h 539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25603" h="539118">
                    <a:moveTo>
                      <a:pt x="377295" y="404"/>
                    </a:moveTo>
                    <a:lnTo>
                      <a:pt x="572636" y="538602"/>
                    </a:lnTo>
                    <a:lnTo>
                      <a:pt x="648517" y="538534"/>
                    </a:lnTo>
                    <a:lnTo>
                      <a:pt x="1025603" y="0"/>
                    </a:lnTo>
                    <a:lnTo>
                      <a:pt x="377295" y="404"/>
                    </a:lnTo>
                    <a:close/>
                    <a:moveTo>
                      <a:pt x="54" y="539037"/>
                    </a:moveTo>
                    <a:cubicBezTo>
                      <a:pt x="36" y="539063"/>
                      <a:pt x="18" y="539090"/>
                      <a:pt x="0" y="539116"/>
                    </a:cubicBezTo>
                    <a:cubicBezTo>
                      <a:pt x="28" y="539117"/>
                      <a:pt x="56" y="539117"/>
                      <a:pt x="84" y="539118"/>
                    </a:cubicBezTo>
                    <a:lnTo>
                      <a:pt x="54" y="539037"/>
                    </a:lnTo>
                    <a:close/>
                    <a:moveTo>
                      <a:pt x="377052" y="404"/>
                    </a:moveTo>
                    <a:lnTo>
                      <a:pt x="188579" y="269683"/>
                    </a:lnTo>
                    <a:lnTo>
                      <a:pt x="377211" y="403"/>
                    </a:lnTo>
                    <a:lnTo>
                      <a:pt x="377052" y="404"/>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2" name="Flussdiagramm: Daten 6"/>
              <p:cNvSpPr/>
              <p:nvPr userDrawn="1"/>
            </p:nvSpPr>
            <p:spPr>
              <a:xfrm rot="14100000" flipH="1" flipV="1">
                <a:off x="934236" y="6322993"/>
                <a:ext cx="1025602" cy="539117"/>
              </a:xfrm>
              <a:custGeom>
                <a:avLst/>
                <a:gdLst/>
                <a:ahLst/>
                <a:cxnLst/>
                <a:rect l="l" t="t" r="r" b="b"/>
                <a:pathLst>
                  <a:path w="1025602" h="539117">
                    <a:moveTo>
                      <a:pt x="377297" y="404"/>
                    </a:moveTo>
                    <a:lnTo>
                      <a:pt x="1025602" y="0"/>
                    </a:lnTo>
                    <a:lnTo>
                      <a:pt x="648516" y="538535"/>
                    </a:lnTo>
                    <a:lnTo>
                      <a:pt x="572638" y="538603"/>
                    </a:lnTo>
                    <a:close/>
                    <a:moveTo>
                      <a:pt x="0" y="539117"/>
                    </a:moveTo>
                    <a:lnTo>
                      <a:pt x="57" y="539038"/>
                    </a:lnTo>
                    <a:lnTo>
                      <a:pt x="86" y="539117"/>
                    </a:lnTo>
                    <a:close/>
                    <a:moveTo>
                      <a:pt x="377053" y="404"/>
                    </a:moveTo>
                    <a:lnTo>
                      <a:pt x="377213" y="404"/>
                    </a:lnTo>
                    <a:lnTo>
                      <a:pt x="188581" y="269683"/>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Flussdiagramm: Daten 6"/>
              <p:cNvSpPr/>
              <p:nvPr userDrawn="1"/>
            </p:nvSpPr>
            <p:spPr>
              <a:xfrm rot="7500000" flipV="1">
                <a:off x="918665" y="6137807"/>
                <a:ext cx="572582" cy="538714"/>
              </a:xfrm>
              <a:custGeom>
                <a:avLst/>
                <a:gdLst/>
                <a:ahLst/>
                <a:cxnLst/>
                <a:rect l="l" t="t" r="r" b="b"/>
                <a:pathLst>
                  <a:path w="572582" h="538714">
                    <a:moveTo>
                      <a:pt x="188525" y="269280"/>
                    </a:moveTo>
                    <a:lnTo>
                      <a:pt x="0" y="538634"/>
                    </a:lnTo>
                    <a:lnTo>
                      <a:pt x="29" y="538714"/>
                    </a:lnTo>
                    <a:lnTo>
                      <a:pt x="572582" y="538199"/>
                    </a:lnTo>
                    <a:lnTo>
                      <a:pt x="377240" y="0"/>
                    </a:lnTo>
                    <a:lnTo>
                      <a:pt x="377156" y="0"/>
                    </a:ln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grpSp>
        <p:nvGrpSpPr>
          <p:cNvPr id="50" name="Gruppieren 49"/>
          <p:cNvGrpSpPr/>
          <p:nvPr userDrawn="1"/>
        </p:nvGrpSpPr>
        <p:grpSpPr>
          <a:xfrm>
            <a:off x="5096180" y="-364099"/>
            <a:ext cx="7116058" cy="5747957"/>
            <a:chOff x="5096181" y="-364099"/>
            <a:chExt cx="7116058" cy="5747957"/>
          </a:xfrm>
        </p:grpSpPr>
        <p:grpSp>
          <p:nvGrpSpPr>
            <p:cNvPr id="51" name="Gruppieren 50"/>
            <p:cNvGrpSpPr/>
            <p:nvPr userDrawn="1"/>
          </p:nvGrpSpPr>
          <p:grpSpPr>
            <a:xfrm>
              <a:off x="7412564" y="0"/>
              <a:ext cx="4799675" cy="5383858"/>
              <a:chOff x="7412564" y="0"/>
              <a:chExt cx="4799675" cy="5383858"/>
            </a:xfrm>
          </p:grpSpPr>
          <p:sp>
            <p:nvSpPr>
              <p:cNvPr id="76" name="Flussdiagramm: Daten 6"/>
              <p:cNvSpPr/>
              <p:nvPr userDrawn="1"/>
            </p:nvSpPr>
            <p:spPr>
              <a:xfrm rot="18300000" flipV="1">
                <a:off x="11138042" y="4789119"/>
                <a:ext cx="612864" cy="576614"/>
              </a:xfrm>
              <a:custGeom>
                <a:avLst/>
                <a:gdLst/>
                <a:ahLst/>
                <a:cxnLst/>
                <a:rect l="l" t="t" r="r" b="b"/>
                <a:pathLst>
                  <a:path w="668945" h="629378">
                    <a:moveTo>
                      <a:pt x="220252" y="314599"/>
                    </a:moveTo>
                    <a:lnTo>
                      <a:pt x="0" y="629286"/>
                    </a:lnTo>
                    <a:lnTo>
                      <a:pt x="33" y="629378"/>
                    </a:lnTo>
                    <a:lnTo>
                      <a:pt x="668945" y="628777"/>
                    </a:lnTo>
                    <a:lnTo>
                      <a:pt x="440728" y="0"/>
                    </a:lnTo>
                    <a:lnTo>
                      <a:pt x="440630" y="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79" name="Rechteck 64"/>
              <p:cNvSpPr/>
              <p:nvPr userDrawn="1"/>
            </p:nvSpPr>
            <p:spPr>
              <a:xfrm>
                <a:off x="7412564" y="0"/>
                <a:ext cx="4323966" cy="5163263"/>
              </a:xfrm>
              <a:custGeom>
                <a:avLst/>
                <a:gdLst/>
                <a:ahLst/>
                <a:cxnLst/>
                <a:rect l="l" t="t" r="r" b="b"/>
                <a:pathLst>
                  <a:path w="4323966" h="5163263">
                    <a:moveTo>
                      <a:pt x="3620052" y="5163123"/>
                    </a:moveTo>
                    <a:lnTo>
                      <a:pt x="3971956" y="5163193"/>
                    </a:lnTo>
                    <a:lnTo>
                      <a:pt x="3620150" y="5163263"/>
                    </a:lnTo>
                    <a:close/>
                    <a:moveTo>
                      <a:pt x="4323914" y="5163049"/>
                    </a:moveTo>
                    <a:lnTo>
                      <a:pt x="4323966" y="5163124"/>
                    </a:lnTo>
                    <a:lnTo>
                      <a:pt x="4323863" y="5163123"/>
                    </a:lnTo>
                    <a:close/>
                    <a:moveTo>
                      <a:pt x="0" y="0"/>
                    </a:moveTo>
                    <a:lnTo>
                      <a:pt x="701793" y="0"/>
                    </a:lnTo>
                    <a:lnTo>
                      <a:pt x="3971956" y="4661361"/>
                    </a:lnTo>
                    <a:lnTo>
                      <a:pt x="3620000" y="5163049"/>
                    </a:lnTo>
                    <a:close/>
                  </a:path>
                </a:pathLst>
              </a:custGeom>
              <a:solidFill>
                <a:schemeClr val="bg2">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80" name="Rechteck 70"/>
              <p:cNvSpPr/>
              <p:nvPr userDrawn="1"/>
            </p:nvSpPr>
            <p:spPr>
              <a:xfrm>
                <a:off x="11032510" y="3481511"/>
                <a:ext cx="1179729" cy="1681751"/>
              </a:xfrm>
              <a:custGeom>
                <a:avLst/>
                <a:gdLst/>
                <a:ahLst/>
                <a:cxnLst/>
                <a:rect l="l" t="t" r="r" b="b"/>
                <a:pathLst>
                  <a:path w="1179729" h="1681751">
                    <a:moveTo>
                      <a:pt x="703915" y="1681612"/>
                    </a:moveTo>
                    <a:lnTo>
                      <a:pt x="703816" y="1681751"/>
                    </a:lnTo>
                    <a:lnTo>
                      <a:pt x="352009" y="1681682"/>
                    </a:lnTo>
                    <a:close/>
                    <a:moveTo>
                      <a:pt x="51" y="1681538"/>
                    </a:moveTo>
                    <a:lnTo>
                      <a:pt x="103" y="1681611"/>
                    </a:lnTo>
                    <a:lnTo>
                      <a:pt x="0" y="1681612"/>
                    </a:lnTo>
                    <a:close/>
                    <a:moveTo>
                      <a:pt x="1179729" y="0"/>
                    </a:moveTo>
                    <a:lnTo>
                      <a:pt x="1179729" y="1002978"/>
                    </a:lnTo>
                    <a:lnTo>
                      <a:pt x="703966" y="1681538"/>
                    </a:lnTo>
                    <a:lnTo>
                      <a:pt x="352009" y="1179850"/>
                    </a:ln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grpSp>
        <p:grpSp>
          <p:nvGrpSpPr>
            <p:cNvPr id="52" name="Gruppieren 51"/>
            <p:cNvGrpSpPr/>
            <p:nvPr userDrawn="1"/>
          </p:nvGrpSpPr>
          <p:grpSpPr>
            <a:xfrm>
              <a:off x="5096181" y="-364099"/>
              <a:ext cx="2182565" cy="2194247"/>
              <a:chOff x="5096181" y="-364099"/>
              <a:chExt cx="2182565" cy="2194247"/>
            </a:xfrm>
          </p:grpSpPr>
          <p:sp>
            <p:nvSpPr>
              <p:cNvPr id="73" name="Flussdiagramm: Daten 6"/>
              <p:cNvSpPr/>
              <p:nvPr userDrawn="1"/>
            </p:nvSpPr>
            <p:spPr>
              <a:xfrm rot="3300000" flipH="1" flipV="1">
                <a:off x="4287921" y="444161"/>
                <a:ext cx="2194247" cy="577727"/>
              </a:xfrm>
              <a:custGeom>
                <a:avLst/>
                <a:gdLst/>
                <a:ahLst/>
                <a:cxnLst/>
                <a:rect l="l" t="t" r="r" b="b"/>
                <a:pathLst>
                  <a:path w="2194247" h="577727">
                    <a:moveTo>
                      <a:pt x="403750" y="1115"/>
                    </a:moveTo>
                    <a:lnTo>
                      <a:pt x="201848" y="289338"/>
                    </a:lnTo>
                    <a:lnTo>
                      <a:pt x="403580" y="1115"/>
                    </a:lnTo>
                    <a:close/>
                    <a:moveTo>
                      <a:pt x="92" y="577727"/>
                    </a:moveTo>
                    <a:lnTo>
                      <a:pt x="0" y="577727"/>
                    </a:lnTo>
                    <a:lnTo>
                      <a:pt x="60" y="577643"/>
                    </a:lnTo>
                    <a:close/>
                    <a:moveTo>
                      <a:pt x="2194247" y="0"/>
                    </a:moveTo>
                    <a:lnTo>
                      <a:pt x="1790844" y="576119"/>
                    </a:lnTo>
                    <a:lnTo>
                      <a:pt x="612925" y="577177"/>
                    </a:lnTo>
                    <a:lnTo>
                      <a:pt x="403841" y="1115"/>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74" name="Flussdiagramm: Daten 6"/>
              <p:cNvSpPr/>
              <p:nvPr userDrawn="1"/>
            </p:nvSpPr>
            <p:spPr>
              <a:xfrm rot="18300000" flipV="1">
                <a:off x="5652464" y="1092046"/>
                <a:ext cx="612864" cy="576614"/>
              </a:xfrm>
              <a:custGeom>
                <a:avLst/>
                <a:gdLst/>
                <a:ahLst/>
                <a:cxnLst/>
                <a:rect l="l" t="t" r="r" b="b"/>
                <a:pathLst>
                  <a:path w="668945" h="629378">
                    <a:moveTo>
                      <a:pt x="220252" y="314599"/>
                    </a:moveTo>
                    <a:lnTo>
                      <a:pt x="0" y="629286"/>
                    </a:lnTo>
                    <a:lnTo>
                      <a:pt x="33" y="629378"/>
                    </a:lnTo>
                    <a:lnTo>
                      <a:pt x="668945" y="628777"/>
                    </a:lnTo>
                    <a:lnTo>
                      <a:pt x="440728" y="0"/>
                    </a:lnTo>
                    <a:lnTo>
                      <a:pt x="440630" y="0"/>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75" name="Rechteck 58"/>
              <p:cNvSpPr/>
              <p:nvPr userDrawn="1"/>
            </p:nvSpPr>
            <p:spPr>
              <a:xfrm>
                <a:off x="5546932" y="0"/>
                <a:ext cx="1731814" cy="1466188"/>
              </a:xfrm>
              <a:custGeom>
                <a:avLst/>
                <a:gdLst/>
                <a:ahLst/>
                <a:cxnLst/>
                <a:rect l="l" t="t" r="r" b="b"/>
                <a:pathLst>
                  <a:path w="1731814" h="1466188">
                    <a:moveTo>
                      <a:pt x="703915" y="1466049"/>
                    </a:moveTo>
                    <a:lnTo>
                      <a:pt x="703816" y="1466188"/>
                    </a:lnTo>
                    <a:lnTo>
                      <a:pt x="352009" y="1466120"/>
                    </a:lnTo>
                    <a:close/>
                    <a:moveTo>
                      <a:pt x="51" y="1465976"/>
                    </a:moveTo>
                    <a:lnTo>
                      <a:pt x="103" y="1466049"/>
                    </a:lnTo>
                    <a:lnTo>
                      <a:pt x="0" y="1466049"/>
                    </a:lnTo>
                    <a:close/>
                    <a:moveTo>
                      <a:pt x="1028502" y="0"/>
                    </a:moveTo>
                    <a:lnTo>
                      <a:pt x="1731814" y="0"/>
                    </a:lnTo>
                    <a:lnTo>
                      <a:pt x="703966" y="1465976"/>
                    </a:lnTo>
                    <a:lnTo>
                      <a:pt x="352009" y="964288"/>
                    </a:ln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grpSp>
        <p:grpSp>
          <p:nvGrpSpPr>
            <p:cNvPr id="53" name="Gruppieren 52"/>
            <p:cNvGrpSpPr/>
            <p:nvPr userDrawn="1"/>
          </p:nvGrpSpPr>
          <p:grpSpPr>
            <a:xfrm>
              <a:off x="6940642" y="0"/>
              <a:ext cx="2274153" cy="1470862"/>
              <a:chOff x="6940642" y="0"/>
              <a:chExt cx="2274153" cy="1470862"/>
            </a:xfrm>
          </p:grpSpPr>
          <p:sp>
            <p:nvSpPr>
              <p:cNvPr id="70" name="Flussdiagramm: Daten 6"/>
              <p:cNvSpPr/>
              <p:nvPr userDrawn="1"/>
            </p:nvSpPr>
            <p:spPr>
              <a:xfrm rot="18300000" flipV="1">
                <a:off x="7945440" y="1151680"/>
                <a:ext cx="328909" cy="309456"/>
              </a:xfrm>
              <a:custGeom>
                <a:avLst/>
                <a:gdLst/>
                <a:ahLst/>
                <a:cxnLst/>
                <a:rect l="l" t="t" r="r" b="b"/>
                <a:pathLst>
                  <a:path w="328909" h="309456">
                    <a:moveTo>
                      <a:pt x="108294" y="154684"/>
                    </a:moveTo>
                    <a:lnTo>
                      <a:pt x="0" y="309410"/>
                    </a:lnTo>
                    <a:lnTo>
                      <a:pt x="16" y="309456"/>
                    </a:lnTo>
                    <a:lnTo>
                      <a:pt x="328909" y="309160"/>
                    </a:lnTo>
                    <a:lnTo>
                      <a:pt x="216699" y="0"/>
                    </a:lnTo>
                    <a:lnTo>
                      <a:pt x="216651" y="0"/>
                    </a:ln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71" name="Rechteck 61"/>
              <p:cNvSpPr/>
              <p:nvPr userDrawn="1"/>
            </p:nvSpPr>
            <p:spPr>
              <a:xfrm>
                <a:off x="6940642" y="0"/>
                <a:ext cx="1325990" cy="1352474"/>
              </a:xfrm>
              <a:custGeom>
                <a:avLst/>
                <a:gdLst/>
                <a:ahLst/>
                <a:cxnLst/>
                <a:rect l="l" t="t" r="r" b="b"/>
                <a:pathLst>
                  <a:path w="1325990" h="1352474">
                    <a:moveTo>
                      <a:pt x="948216" y="1352399"/>
                    </a:moveTo>
                    <a:lnTo>
                      <a:pt x="1137075" y="1352438"/>
                    </a:lnTo>
                    <a:lnTo>
                      <a:pt x="948268" y="1352474"/>
                    </a:lnTo>
                    <a:close/>
                    <a:moveTo>
                      <a:pt x="1325962" y="1352359"/>
                    </a:moveTo>
                    <a:lnTo>
                      <a:pt x="1325990" y="1352400"/>
                    </a:lnTo>
                    <a:lnTo>
                      <a:pt x="1325935" y="1352399"/>
                    </a:lnTo>
                    <a:close/>
                    <a:moveTo>
                      <a:pt x="0" y="0"/>
                    </a:moveTo>
                    <a:lnTo>
                      <a:pt x="377220" y="0"/>
                    </a:lnTo>
                    <a:lnTo>
                      <a:pt x="1137076" y="1083116"/>
                    </a:lnTo>
                    <a:lnTo>
                      <a:pt x="948188" y="1352360"/>
                    </a:lnTo>
                    <a:close/>
                  </a:path>
                </a:pathLst>
              </a:cu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72" name="Rechteck 62"/>
              <p:cNvSpPr/>
              <p:nvPr userDrawn="1"/>
            </p:nvSpPr>
            <p:spPr>
              <a:xfrm>
                <a:off x="7888805" y="0"/>
                <a:ext cx="1325990" cy="1352475"/>
              </a:xfrm>
              <a:custGeom>
                <a:avLst/>
                <a:gdLst/>
                <a:ahLst/>
                <a:cxnLst/>
                <a:rect l="l" t="t" r="r" b="b"/>
                <a:pathLst>
                  <a:path w="1325990" h="1352475">
                    <a:moveTo>
                      <a:pt x="377774" y="1352400"/>
                    </a:moveTo>
                    <a:lnTo>
                      <a:pt x="377722" y="1352475"/>
                    </a:lnTo>
                    <a:lnTo>
                      <a:pt x="188914" y="1352438"/>
                    </a:lnTo>
                    <a:close/>
                    <a:moveTo>
                      <a:pt x="26" y="1352361"/>
                    </a:moveTo>
                    <a:lnTo>
                      <a:pt x="55" y="1352400"/>
                    </a:lnTo>
                    <a:lnTo>
                      <a:pt x="0" y="1352400"/>
                    </a:lnTo>
                    <a:close/>
                    <a:moveTo>
                      <a:pt x="948771" y="0"/>
                    </a:moveTo>
                    <a:lnTo>
                      <a:pt x="1325990" y="0"/>
                    </a:lnTo>
                    <a:lnTo>
                      <a:pt x="377802" y="1352361"/>
                    </a:lnTo>
                    <a:lnTo>
                      <a:pt x="188914" y="1083117"/>
                    </a:lnTo>
                    <a:close/>
                  </a:path>
                </a:pathLst>
              </a:custGeom>
              <a:solidFill>
                <a:schemeClr val="bg2">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grpSp>
        <p:grpSp>
          <p:nvGrpSpPr>
            <p:cNvPr id="54" name="Gruppieren 53"/>
            <p:cNvGrpSpPr/>
            <p:nvPr userDrawn="1"/>
          </p:nvGrpSpPr>
          <p:grpSpPr>
            <a:xfrm>
              <a:off x="9665525" y="0"/>
              <a:ext cx="2546714" cy="2285187"/>
              <a:chOff x="9665525" y="0"/>
              <a:chExt cx="2546714" cy="2285187"/>
            </a:xfrm>
          </p:grpSpPr>
          <p:sp>
            <p:nvSpPr>
              <p:cNvPr id="67" name="Flussdiagramm: Daten 6"/>
              <p:cNvSpPr/>
              <p:nvPr userDrawn="1"/>
            </p:nvSpPr>
            <p:spPr>
              <a:xfrm rot="18300000" flipV="1">
                <a:off x="11241275" y="1966005"/>
                <a:ext cx="328909" cy="309456"/>
              </a:xfrm>
              <a:custGeom>
                <a:avLst/>
                <a:gdLst/>
                <a:ahLst/>
                <a:cxnLst/>
                <a:rect l="l" t="t" r="r" b="b"/>
                <a:pathLst>
                  <a:path w="328909" h="309456">
                    <a:moveTo>
                      <a:pt x="108294" y="154684"/>
                    </a:moveTo>
                    <a:lnTo>
                      <a:pt x="0" y="309410"/>
                    </a:lnTo>
                    <a:lnTo>
                      <a:pt x="16" y="309456"/>
                    </a:lnTo>
                    <a:lnTo>
                      <a:pt x="328909" y="309160"/>
                    </a:lnTo>
                    <a:lnTo>
                      <a:pt x="216699" y="0"/>
                    </a:lnTo>
                    <a:lnTo>
                      <a:pt x="216651" y="0"/>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8" name="Rechteck 66"/>
              <p:cNvSpPr/>
              <p:nvPr userDrawn="1"/>
            </p:nvSpPr>
            <p:spPr>
              <a:xfrm>
                <a:off x="9665525" y="0"/>
                <a:ext cx="1896942" cy="2166799"/>
              </a:xfrm>
              <a:custGeom>
                <a:avLst/>
                <a:gdLst/>
                <a:ahLst/>
                <a:cxnLst/>
                <a:rect l="l" t="t" r="r" b="b"/>
                <a:pathLst>
                  <a:path w="1896942" h="2166799">
                    <a:moveTo>
                      <a:pt x="1519167" y="2166724"/>
                    </a:moveTo>
                    <a:lnTo>
                      <a:pt x="1708027" y="2166763"/>
                    </a:lnTo>
                    <a:lnTo>
                      <a:pt x="1519219" y="2166799"/>
                    </a:lnTo>
                    <a:close/>
                    <a:moveTo>
                      <a:pt x="1896914" y="2166684"/>
                    </a:moveTo>
                    <a:lnTo>
                      <a:pt x="1896942" y="2166725"/>
                    </a:lnTo>
                    <a:lnTo>
                      <a:pt x="1896887" y="2166724"/>
                    </a:lnTo>
                    <a:close/>
                    <a:moveTo>
                      <a:pt x="0" y="0"/>
                    </a:moveTo>
                    <a:lnTo>
                      <a:pt x="376883" y="0"/>
                    </a:lnTo>
                    <a:lnTo>
                      <a:pt x="1708027" y="1897441"/>
                    </a:lnTo>
                    <a:lnTo>
                      <a:pt x="1519139" y="2166685"/>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69" name="Rechteck 68"/>
              <p:cNvSpPr/>
              <p:nvPr userDrawn="1"/>
            </p:nvSpPr>
            <p:spPr>
              <a:xfrm>
                <a:off x="11184639" y="701962"/>
                <a:ext cx="1027600" cy="1464838"/>
              </a:xfrm>
              <a:custGeom>
                <a:avLst/>
                <a:gdLst/>
                <a:ahLst/>
                <a:cxnLst/>
                <a:rect l="l" t="t" r="r" b="b"/>
                <a:pathLst>
                  <a:path w="1027600" h="1464838">
                    <a:moveTo>
                      <a:pt x="377775" y="1464763"/>
                    </a:moveTo>
                    <a:lnTo>
                      <a:pt x="377723" y="1464838"/>
                    </a:lnTo>
                    <a:lnTo>
                      <a:pt x="188914" y="1464801"/>
                    </a:lnTo>
                    <a:close/>
                    <a:moveTo>
                      <a:pt x="27" y="1464723"/>
                    </a:moveTo>
                    <a:lnTo>
                      <a:pt x="55" y="1464763"/>
                    </a:lnTo>
                    <a:lnTo>
                      <a:pt x="0" y="1464763"/>
                    </a:lnTo>
                    <a:close/>
                    <a:moveTo>
                      <a:pt x="1027600" y="0"/>
                    </a:moveTo>
                    <a:lnTo>
                      <a:pt x="1027600" y="537945"/>
                    </a:lnTo>
                    <a:lnTo>
                      <a:pt x="377803" y="1464724"/>
                    </a:lnTo>
                    <a:lnTo>
                      <a:pt x="188915" y="1195480"/>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grpSp>
        <p:grpSp>
          <p:nvGrpSpPr>
            <p:cNvPr id="55" name="Gruppieren 54"/>
            <p:cNvGrpSpPr/>
            <p:nvPr userDrawn="1"/>
          </p:nvGrpSpPr>
          <p:grpSpPr>
            <a:xfrm>
              <a:off x="8669764" y="0"/>
              <a:ext cx="3542475" cy="3590769"/>
              <a:chOff x="8669764" y="0"/>
              <a:chExt cx="3542475" cy="3590769"/>
            </a:xfrm>
          </p:grpSpPr>
          <p:sp>
            <p:nvSpPr>
              <p:cNvPr id="64" name="Flussdiagramm: Daten 6"/>
              <p:cNvSpPr/>
              <p:nvPr userDrawn="1"/>
            </p:nvSpPr>
            <p:spPr>
              <a:xfrm rot="18300000" flipV="1">
                <a:off x="11138042" y="2996030"/>
                <a:ext cx="612864" cy="576614"/>
              </a:xfrm>
              <a:custGeom>
                <a:avLst/>
                <a:gdLst/>
                <a:ahLst/>
                <a:cxnLst/>
                <a:rect l="l" t="t" r="r" b="b"/>
                <a:pathLst>
                  <a:path w="668945" h="629378">
                    <a:moveTo>
                      <a:pt x="220252" y="314599"/>
                    </a:moveTo>
                    <a:lnTo>
                      <a:pt x="0" y="629286"/>
                    </a:lnTo>
                    <a:lnTo>
                      <a:pt x="33" y="629378"/>
                    </a:lnTo>
                    <a:lnTo>
                      <a:pt x="668945" y="628777"/>
                    </a:lnTo>
                    <a:lnTo>
                      <a:pt x="440728" y="0"/>
                    </a:lnTo>
                    <a:lnTo>
                      <a:pt x="440630" y="0"/>
                    </a:lnTo>
                    <a:close/>
                  </a:path>
                </a:pathLst>
              </a:custGeom>
              <a:solidFill>
                <a:schemeClr val="bg2">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5" name="Rechteck 65"/>
              <p:cNvSpPr/>
              <p:nvPr userDrawn="1"/>
            </p:nvSpPr>
            <p:spPr>
              <a:xfrm>
                <a:off x="8669764" y="0"/>
                <a:ext cx="3066766" cy="3370173"/>
              </a:xfrm>
              <a:custGeom>
                <a:avLst/>
                <a:gdLst/>
                <a:ahLst/>
                <a:cxnLst/>
                <a:rect l="l" t="t" r="r" b="b"/>
                <a:pathLst>
                  <a:path w="3066766" h="3370173">
                    <a:moveTo>
                      <a:pt x="2362852" y="3370034"/>
                    </a:moveTo>
                    <a:lnTo>
                      <a:pt x="2714756" y="3370104"/>
                    </a:lnTo>
                    <a:lnTo>
                      <a:pt x="2362950" y="3370173"/>
                    </a:lnTo>
                    <a:close/>
                    <a:moveTo>
                      <a:pt x="3066714" y="3369960"/>
                    </a:moveTo>
                    <a:lnTo>
                      <a:pt x="3066766" y="3370034"/>
                    </a:lnTo>
                    <a:lnTo>
                      <a:pt x="3066663" y="3370034"/>
                    </a:lnTo>
                    <a:close/>
                    <a:moveTo>
                      <a:pt x="0" y="0"/>
                    </a:moveTo>
                    <a:lnTo>
                      <a:pt x="702529" y="0"/>
                    </a:lnTo>
                    <a:lnTo>
                      <a:pt x="2714756" y="2868272"/>
                    </a:lnTo>
                    <a:lnTo>
                      <a:pt x="2362800" y="3369959"/>
                    </a:lnTo>
                    <a:close/>
                  </a:path>
                </a:pathLst>
              </a:cu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66" name="Rechteck 69"/>
              <p:cNvSpPr/>
              <p:nvPr userDrawn="1"/>
            </p:nvSpPr>
            <p:spPr>
              <a:xfrm>
                <a:off x="11032510" y="1688422"/>
                <a:ext cx="1179729" cy="1681750"/>
              </a:xfrm>
              <a:custGeom>
                <a:avLst/>
                <a:gdLst/>
                <a:ahLst/>
                <a:cxnLst/>
                <a:rect l="l" t="t" r="r" b="b"/>
                <a:pathLst>
                  <a:path w="1179729" h="1681750">
                    <a:moveTo>
                      <a:pt x="703915" y="1681611"/>
                    </a:moveTo>
                    <a:lnTo>
                      <a:pt x="703816" y="1681750"/>
                    </a:lnTo>
                    <a:lnTo>
                      <a:pt x="352009" y="1681681"/>
                    </a:lnTo>
                    <a:close/>
                    <a:moveTo>
                      <a:pt x="51" y="1681538"/>
                    </a:moveTo>
                    <a:lnTo>
                      <a:pt x="103" y="1681611"/>
                    </a:lnTo>
                    <a:lnTo>
                      <a:pt x="0" y="1681611"/>
                    </a:lnTo>
                    <a:close/>
                    <a:moveTo>
                      <a:pt x="1179729" y="0"/>
                    </a:moveTo>
                    <a:lnTo>
                      <a:pt x="1179729" y="1002977"/>
                    </a:lnTo>
                    <a:lnTo>
                      <a:pt x="703966" y="1681538"/>
                    </a:lnTo>
                    <a:lnTo>
                      <a:pt x="352009" y="1179850"/>
                    </a:lnTo>
                    <a:close/>
                  </a:path>
                </a:pathLst>
              </a:cu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grpSp>
        <p:grpSp>
          <p:nvGrpSpPr>
            <p:cNvPr id="56" name="Gruppieren 55"/>
            <p:cNvGrpSpPr/>
            <p:nvPr userDrawn="1"/>
          </p:nvGrpSpPr>
          <p:grpSpPr>
            <a:xfrm>
              <a:off x="6077931" y="0"/>
              <a:ext cx="4126388" cy="2661475"/>
              <a:chOff x="6077931" y="0"/>
              <a:chExt cx="4126388" cy="2661475"/>
            </a:xfrm>
          </p:grpSpPr>
          <p:sp>
            <p:nvSpPr>
              <p:cNvPr id="61" name="Flussdiagramm: Daten 6"/>
              <p:cNvSpPr/>
              <p:nvPr userDrawn="1"/>
            </p:nvSpPr>
            <p:spPr>
              <a:xfrm rot="18300000" flipV="1">
                <a:off x="7894647" y="2066736"/>
                <a:ext cx="612864" cy="576614"/>
              </a:xfrm>
              <a:custGeom>
                <a:avLst/>
                <a:gdLst/>
                <a:ahLst/>
                <a:cxnLst/>
                <a:rect l="l" t="t" r="r" b="b"/>
                <a:pathLst>
                  <a:path w="668945" h="629378">
                    <a:moveTo>
                      <a:pt x="220252" y="314599"/>
                    </a:moveTo>
                    <a:lnTo>
                      <a:pt x="0" y="629286"/>
                    </a:lnTo>
                    <a:lnTo>
                      <a:pt x="33" y="629378"/>
                    </a:lnTo>
                    <a:lnTo>
                      <a:pt x="668945" y="628777"/>
                    </a:lnTo>
                    <a:lnTo>
                      <a:pt x="440728" y="0"/>
                    </a:lnTo>
                    <a:lnTo>
                      <a:pt x="440630" y="0"/>
                    </a:lnTo>
                    <a:close/>
                  </a:path>
                </a:pathLst>
              </a:custGeom>
              <a:solidFill>
                <a:schemeClr val="bg2">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2" name="Rechteck 59"/>
              <p:cNvSpPr/>
              <p:nvPr userDrawn="1"/>
            </p:nvSpPr>
            <p:spPr>
              <a:xfrm>
                <a:off x="6077931" y="0"/>
                <a:ext cx="2415205" cy="2440879"/>
              </a:xfrm>
              <a:custGeom>
                <a:avLst/>
                <a:gdLst/>
                <a:ahLst/>
                <a:cxnLst/>
                <a:rect l="l" t="t" r="r" b="b"/>
                <a:pathLst>
                  <a:path w="2415205" h="2440879">
                    <a:moveTo>
                      <a:pt x="1711291" y="2440740"/>
                    </a:moveTo>
                    <a:lnTo>
                      <a:pt x="2063195" y="2440810"/>
                    </a:lnTo>
                    <a:lnTo>
                      <a:pt x="1711388" y="2440879"/>
                    </a:lnTo>
                    <a:close/>
                    <a:moveTo>
                      <a:pt x="2415153" y="2440666"/>
                    </a:moveTo>
                    <a:lnTo>
                      <a:pt x="2415205" y="2440740"/>
                    </a:lnTo>
                    <a:lnTo>
                      <a:pt x="2415102" y="2440740"/>
                    </a:lnTo>
                    <a:close/>
                    <a:moveTo>
                      <a:pt x="0" y="0"/>
                    </a:moveTo>
                    <a:lnTo>
                      <a:pt x="702911" y="0"/>
                    </a:lnTo>
                    <a:lnTo>
                      <a:pt x="2063195" y="1938978"/>
                    </a:lnTo>
                    <a:lnTo>
                      <a:pt x="1711238" y="2440665"/>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63" name="Rechteck 60"/>
              <p:cNvSpPr/>
              <p:nvPr userDrawn="1"/>
            </p:nvSpPr>
            <p:spPr>
              <a:xfrm>
                <a:off x="7789115" y="0"/>
                <a:ext cx="2415204" cy="2440878"/>
              </a:xfrm>
              <a:custGeom>
                <a:avLst/>
                <a:gdLst/>
                <a:ahLst/>
                <a:cxnLst/>
                <a:rect l="l" t="t" r="r" b="b"/>
                <a:pathLst>
                  <a:path w="2415204" h="2440878">
                    <a:moveTo>
                      <a:pt x="703915" y="2440739"/>
                    </a:moveTo>
                    <a:lnTo>
                      <a:pt x="703816" y="2440878"/>
                    </a:lnTo>
                    <a:lnTo>
                      <a:pt x="352009" y="2440809"/>
                    </a:lnTo>
                    <a:close/>
                    <a:moveTo>
                      <a:pt x="51" y="2440666"/>
                    </a:moveTo>
                    <a:lnTo>
                      <a:pt x="103" y="2440739"/>
                    </a:lnTo>
                    <a:lnTo>
                      <a:pt x="0" y="2440739"/>
                    </a:lnTo>
                    <a:close/>
                    <a:moveTo>
                      <a:pt x="1712292" y="0"/>
                    </a:moveTo>
                    <a:lnTo>
                      <a:pt x="2415204" y="0"/>
                    </a:lnTo>
                    <a:lnTo>
                      <a:pt x="703966" y="2440666"/>
                    </a:lnTo>
                    <a:lnTo>
                      <a:pt x="352009" y="1938978"/>
                    </a:ln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grpSp>
        <p:grpSp>
          <p:nvGrpSpPr>
            <p:cNvPr id="57" name="Gruppieren 56"/>
            <p:cNvGrpSpPr/>
            <p:nvPr userDrawn="1"/>
          </p:nvGrpSpPr>
          <p:grpSpPr>
            <a:xfrm>
              <a:off x="7411824" y="0"/>
              <a:ext cx="3795010" cy="2425160"/>
              <a:chOff x="7411824" y="0"/>
              <a:chExt cx="3795010" cy="2425160"/>
            </a:xfrm>
          </p:grpSpPr>
          <p:sp>
            <p:nvSpPr>
              <p:cNvPr id="58" name="Flussdiagramm: Daten 6"/>
              <p:cNvSpPr/>
              <p:nvPr userDrawn="1"/>
            </p:nvSpPr>
            <p:spPr>
              <a:xfrm rot="18300000" flipV="1">
                <a:off x="9062851" y="1830421"/>
                <a:ext cx="612864" cy="576614"/>
              </a:xfrm>
              <a:custGeom>
                <a:avLst/>
                <a:gdLst/>
                <a:ahLst/>
                <a:cxnLst/>
                <a:rect l="l" t="t" r="r" b="b"/>
                <a:pathLst>
                  <a:path w="668945" h="629378">
                    <a:moveTo>
                      <a:pt x="220252" y="314599"/>
                    </a:moveTo>
                    <a:lnTo>
                      <a:pt x="0" y="629286"/>
                    </a:lnTo>
                    <a:lnTo>
                      <a:pt x="33" y="629378"/>
                    </a:lnTo>
                    <a:lnTo>
                      <a:pt x="668945" y="628777"/>
                    </a:lnTo>
                    <a:lnTo>
                      <a:pt x="440728" y="0"/>
                    </a:lnTo>
                    <a:lnTo>
                      <a:pt x="440630" y="0"/>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9" name="Rechteck 63"/>
              <p:cNvSpPr/>
              <p:nvPr userDrawn="1"/>
            </p:nvSpPr>
            <p:spPr>
              <a:xfrm>
                <a:off x="7411824" y="0"/>
                <a:ext cx="2249515" cy="2204564"/>
              </a:xfrm>
              <a:custGeom>
                <a:avLst/>
                <a:gdLst/>
                <a:ahLst/>
                <a:cxnLst/>
                <a:rect l="l" t="t" r="r" b="b"/>
                <a:pathLst>
                  <a:path w="2249515" h="2204564">
                    <a:moveTo>
                      <a:pt x="1545601" y="2204425"/>
                    </a:moveTo>
                    <a:lnTo>
                      <a:pt x="1897505" y="2204495"/>
                    </a:lnTo>
                    <a:lnTo>
                      <a:pt x="1545698" y="2204564"/>
                    </a:lnTo>
                    <a:close/>
                    <a:moveTo>
                      <a:pt x="2249463" y="2204351"/>
                    </a:moveTo>
                    <a:lnTo>
                      <a:pt x="2249515" y="2204425"/>
                    </a:lnTo>
                    <a:lnTo>
                      <a:pt x="2249412" y="2204425"/>
                    </a:lnTo>
                    <a:close/>
                    <a:moveTo>
                      <a:pt x="0" y="0"/>
                    </a:moveTo>
                    <a:lnTo>
                      <a:pt x="703008" y="0"/>
                    </a:lnTo>
                    <a:lnTo>
                      <a:pt x="1897505" y="1702663"/>
                    </a:lnTo>
                    <a:lnTo>
                      <a:pt x="1545549" y="2204350"/>
                    </a:ln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60" name="Rechteck 67"/>
              <p:cNvSpPr/>
              <p:nvPr userDrawn="1"/>
            </p:nvSpPr>
            <p:spPr>
              <a:xfrm>
                <a:off x="8957319" y="0"/>
                <a:ext cx="2249515" cy="2204563"/>
              </a:xfrm>
              <a:custGeom>
                <a:avLst/>
                <a:gdLst/>
                <a:ahLst/>
                <a:cxnLst/>
                <a:rect l="l" t="t" r="r" b="b"/>
                <a:pathLst>
                  <a:path w="2249515" h="2204563">
                    <a:moveTo>
                      <a:pt x="703915" y="2204424"/>
                    </a:moveTo>
                    <a:lnTo>
                      <a:pt x="703817" y="2204563"/>
                    </a:lnTo>
                    <a:lnTo>
                      <a:pt x="352009" y="2204494"/>
                    </a:lnTo>
                    <a:close/>
                    <a:moveTo>
                      <a:pt x="51" y="2204351"/>
                    </a:moveTo>
                    <a:lnTo>
                      <a:pt x="103" y="2204424"/>
                    </a:lnTo>
                    <a:lnTo>
                      <a:pt x="0" y="2204424"/>
                    </a:lnTo>
                    <a:close/>
                    <a:moveTo>
                      <a:pt x="1546507" y="0"/>
                    </a:moveTo>
                    <a:lnTo>
                      <a:pt x="2249515" y="0"/>
                    </a:lnTo>
                    <a:lnTo>
                      <a:pt x="703966" y="2204351"/>
                    </a:lnTo>
                    <a:lnTo>
                      <a:pt x="352009" y="1702663"/>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grpSp>
      </p:grpSp>
      <p:sp>
        <p:nvSpPr>
          <p:cNvPr id="77" name="Titel 1"/>
          <p:cNvSpPr>
            <a:spLocks noGrp="1"/>
          </p:cNvSpPr>
          <p:nvPr>
            <p:ph type="title" hasCustomPrompt="1"/>
          </p:nvPr>
        </p:nvSpPr>
        <p:spPr>
          <a:xfrm>
            <a:off x="1044376" y="4"/>
            <a:ext cx="10101664" cy="3741441"/>
          </a:xfrm>
        </p:spPr>
        <p:txBody>
          <a:bodyPr rIns="3598920" anchor="b" anchorCtr="0">
            <a:noAutofit/>
          </a:bodyPr>
          <a:lstStyle>
            <a:lvl1pPr algn="l">
              <a:lnSpc>
                <a:spcPct val="80000"/>
              </a:lnSpc>
              <a:defRPr sz="8800" b="0" cap="all">
                <a:solidFill>
                  <a:schemeClr val="tx1">
                    <a:lumMod val="75000"/>
                    <a:lumOff val="25000"/>
                  </a:schemeClr>
                </a:solidFill>
                <a:latin typeface="Bebas Neue" pitchFamily="34" charset="0"/>
              </a:defRPr>
            </a:lvl1pPr>
          </a:lstStyle>
          <a:p>
            <a:r>
              <a:rPr lang="de-DE" dirty="0"/>
              <a:t>FREE POWERPOINT </a:t>
            </a:r>
            <a:br>
              <a:rPr lang="de-DE" dirty="0"/>
            </a:br>
            <a:r>
              <a:rPr lang="de-DE" dirty="0"/>
              <a:t>TEMPLATE</a:t>
            </a:r>
            <a:endParaRPr lang="en-US" dirty="0"/>
          </a:p>
        </p:txBody>
      </p:sp>
      <p:sp>
        <p:nvSpPr>
          <p:cNvPr id="78" name="Textplatzhalter 2"/>
          <p:cNvSpPr>
            <a:spLocks noGrp="1"/>
          </p:cNvSpPr>
          <p:nvPr>
            <p:ph type="body" idx="1" hasCustomPrompt="1"/>
          </p:nvPr>
        </p:nvSpPr>
        <p:spPr>
          <a:xfrm>
            <a:off x="1044376" y="3741445"/>
            <a:ext cx="10101664" cy="2061759"/>
          </a:xfrm>
        </p:spPr>
        <p:txBody>
          <a:bodyPr rIns="3598920" anchor="t" anchorCtr="0"/>
          <a:lstStyle>
            <a:lvl1pPr marL="0" marR="0" indent="0" algn="l" defTabSz="914127" rtl="0" eaLnBrk="1" fontAlgn="auto" latinLnBrk="0" hangingPunct="1">
              <a:lnSpc>
                <a:spcPct val="80000"/>
              </a:lnSpc>
              <a:spcBef>
                <a:spcPts val="0"/>
              </a:spcBef>
              <a:spcAft>
                <a:spcPts val="1000"/>
              </a:spcAft>
              <a:buClrTx/>
              <a:buSzTx/>
              <a:buFont typeface="Wingdings" panose="05000000000000000000" pitchFamily="2" charset="2"/>
              <a:buNone/>
              <a:tabLst/>
              <a:defRPr sz="4400">
                <a:solidFill>
                  <a:schemeClr val="tx1"/>
                </a:solidFill>
              </a:defRPr>
            </a:lvl1pPr>
            <a:lvl2pPr marL="457064" indent="0">
              <a:buNone/>
              <a:defRPr sz="1900">
                <a:solidFill>
                  <a:schemeClr val="tx1">
                    <a:tint val="75000"/>
                  </a:schemeClr>
                </a:solidFill>
              </a:defRPr>
            </a:lvl2pPr>
            <a:lvl3pPr marL="914127" indent="0">
              <a:buNone/>
              <a:defRPr sz="1600">
                <a:solidFill>
                  <a:schemeClr val="tx1">
                    <a:tint val="75000"/>
                  </a:schemeClr>
                </a:solidFill>
              </a:defRPr>
            </a:lvl3pPr>
            <a:lvl4pPr marL="1371190" indent="0">
              <a:buNone/>
              <a:defRPr sz="1500">
                <a:solidFill>
                  <a:schemeClr val="tx1">
                    <a:tint val="75000"/>
                  </a:schemeClr>
                </a:solidFill>
              </a:defRPr>
            </a:lvl4pPr>
            <a:lvl5pPr marL="1828252" indent="0">
              <a:buNone/>
              <a:defRPr sz="1500">
                <a:solidFill>
                  <a:schemeClr val="tx1">
                    <a:tint val="75000"/>
                  </a:schemeClr>
                </a:solidFill>
              </a:defRPr>
            </a:lvl5pPr>
            <a:lvl6pPr marL="2285314" indent="0">
              <a:buNone/>
              <a:defRPr sz="1500">
                <a:solidFill>
                  <a:schemeClr val="tx1">
                    <a:tint val="75000"/>
                  </a:schemeClr>
                </a:solidFill>
              </a:defRPr>
            </a:lvl6pPr>
            <a:lvl7pPr marL="2742378" indent="0">
              <a:buNone/>
              <a:defRPr sz="1500">
                <a:solidFill>
                  <a:schemeClr val="tx1">
                    <a:tint val="75000"/>
                  </a:schemeClr>
                </a:solidFill>
              </a:defRPr>
            </a:lvl7pPr>
            <a:lvl8pPr marL="3199440" indent="0">
              <a:buNone/>
              <a:defRPr sz="1500">
                <a:solidFill>
                  <a:schemeClr val="tx1">
                    <a:tint val="75000"/>
                  </a:schemeClr>
                </a:solidFill>
              </a:defRPr>
            </a:lvl8pPr>
            <a:lvl9pPr marL="3656504" indent="0">
              <a:buNone/>
              <a:defRPr sz="1500">
                <a:solidFill>
                  <a:schemeClr val="tx1">
                    <a:tint val="75000"/>
                  </a:schemeClr>
                </a:solidFill>
              </a:defRPr>
            </a:lvl9pPr>
          </a:lstStyle>
          <a:p>
            <a:pPr lvl="0"/>
            <a:r>
              <a:rPr lang="de-DE" dirty="0"/>
              <a:t>PRESENTATIONLOAD</a:t>
            </a:r>
          </a:p>
        </p:txBody>
      </p:sp>
    </p:spTree>
    <p:extLst>
      <p:ext uri="{BB962C8B-B14F-4D97-AF65-F5344CB8AC3E}">
        <p14:creationId xmlns:p14="http://schemas.microsoft.com/office/powerpoint/2010/main" val="2302650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EPERATOR">
    <p:spTree>
      <p:nvGrpSpPr>
        <p:cNvPr id="1" name=""/>
        <p:cNvGrpSpPr/>
        <p:nvPr/>
      </p:nvGrpSpPr>
      <p:grpSpPr>
        <a:xfrm>
          <a:off x="0" y="0"/>
          <a:ext cx="0" cy="0"/>
          <a:chOff x="0" y="0"/>
          <a:chExt cx="0" cy="0"/>
        </a:xfrm>
      </p:grpSpPr>
      <p:sp>
        <p:nvSpPr>
          <p:cNvPr id="42" name="Titel 1"/>
          <p:cNvSpPr>
            <a:spLocks noGrp="1"/>
          </p:cNvSpPr>
          <p:nvPr>
            <p:ph type="title" hasCustomPrompt="1"/>
          </p:nvPr>
        </p:nvSpPr>
        <p:spPr>
          <a:xfrm>
            <a:off x="1073810" y="1006125"/>
            <a:ext cx="7920000" cy="1709843"/>
          </a:xfrm>
        </p:spPr>
        <p:txBody>
          <a:bodyPr tIns="0" anchor="b" anchorCtr="0">
            <a:noAutofit/>
          </a:bodyPr>
          <a:lstStyle>
            <a:lvl1pPr algn="l">
              <a:lnSpc>
                <a:spcPct val="80000"/>
              </a:lnSpc>
              <a:defRPr sz="6000" b="0" cap="none" baseline="0">
                <a:solidFill>
                  <a:schemeClr val="tx1"/>
                </a:solidFill>
                <a:latin typeface="Bebas Neue" panose="020B0506020202020201" pitchFamily="34" charset="0"/>
              </a:defRPr>
            </a:lvl1pPr>
          </a:lstStyle>
          <a:p>
            <a:r>
              <a:rPr lang="de-DE" dirty="0"/>
              <a:t>Free PowerPoint</a:t>
            </a:r>
            <a:br>
              <a:rPr lang="de-DE" dirty="0"/>
            </a:br>
            <a:r>
              <a:rPr lang="de-DE" dirty="0"/>
              <a:t>Template</a:t>
            </a:r>
            <a:endParaRPr lang="en-US" dirty="0"/>
          </a:p>
        </p:txBody>
      </p:sp>
      <p:sp>
        <p:nvSpPr>
          <p:cNvPr id="43" name="Textplatzhalter 2"/>
          <p:cNvSpPr>
            <a:spLocks noGrp="1"/>
          </p:cNvSpPr>
          <p:nvPr>
            <p:ph type="body" idx="1" hasCustomPrompt="1"/>
          </p:nvPr>
        </p:nvSpPr>
        <p:spPr>
          <a:xfrm>
            <a:off x="1073814" y="2715967"/>
            <a:ext cx="7920000" cy="666000"/>
          </a:xfrm>
        </p:spPr>
        <p:txBody>
          <a:bodyPr anchor="t" anchorCtr="0"/>
          <a:lstStyle>
            <a:lvl1pPr marL="0" marR="0" indent="0" algn="l" defTabSz="914127" rtl="0" eaLnBrk="1" fontAlgn="auto" latinLnBrk="0" hangingPunct="1">
              <a:lnSpc>
                <a:spcPct val="80000"/>
              </a:lnSpc>
              <a:spcBef>
                <a:spcPts val="0"/>
              </a:spcBef>
              <a:spcAft>
                <a:spcPts val="1000"/>
              </a:spcAft>
              <a:buClrTx/>
              <a:buSzTx/>
              <a:buFont typeface="Wingdings" panose="05000000000000000000" pitchFamily="2" charset="2"/>
              <a:buNone/>
              <a:tabLst/>
              <a:defRPr sz="3200">
                <a:solidFill>
                  <a:schemeClr val="tx1">
                    <a:lumMod val="50000"/>
                    <a:lumOff val="50000"/>
                  </a:schemeClr>
                </a:solidFill>
                <a:latin typeface="Calibri Light" panose="020F0302020204030204" pitchFamily="34" charset="0"/>
              </a:defRPr>
            </a:lvl1pPr>
            <a:lvl2pPr marL="457064" indent="0">
              <a:buNone/>
              <a:defRPr sz="1900">
                <a:solidFill>
                  <a:schemeClr val="tx1">
                    <a:tint val="75000"/>
                  </a:schemeClr>
                </a:solidFill>
              </a:defRPr>
            </a:lvl2pPr>
            <a:lvl3pPr marL="914127" indent="0">
              <a:buNone/>
              <a:defRPr sz="1600">
                <a:solidFill>
                  <a:schemeClr val="tx1">
                    <a:tint val="75000"/>
                  </a:schemeClr>
                </a:solidFill>
              </a:defRPr>
            </a:lvl3pPr>
            <a:lvl4pPr marL="1371190" indent="0">
              <a:buNone/>
              <a:defRPr sz="1500">
                <a:solidFill>
                  <a:schemeClr val="tx1">
                    <a:tint val="75000"/>
                  </a:schemeClr>
                </a:solidFill>
              </a:defRPr>
            </a:lvl4pPr>
            <a:lvl5pPr marL="1828252" indent="0">
              <a:buNone/>
              <a:defRPr sz="1500">
                <a:solidFill>
                  <a:schemeClr val="tx1">
                    <a:tint val="75000"/>
                  </a:schemeClr>
                </a:solidFill>
              </a:defRPr>
            </a:lvl5pPr>
            <a:lvl6pPr marL="2285314" indent="0">
              <a:buNone/>
              <a:defRPr sz="1500">
                <a:solidFill>
                  <a:schemeClr val="tx1">
                    <a:tint val="75000"/>
                  </a:schemeClr>
                </a:solidFill>
              </a:defRPr>
            </a:lvl6pPr>
            <a:lvl7pPr marL="2742378" indent="0">
              <a:buNone/>
              <a:defRPr sz="1500">
                <a:solidFill>
                  <a:schemeClr val="tx1">
                    <a:tint val="75000"/>
                  </a:schemeClr>
                </a:solidFill>
              </a:defRPr>
            </a:lvl7pPr>
            <a:lvl8pPr marL="3199440" indent="0">
              <a:buNone/>
              <a:defRPr sz="1500">
                <a:solidFill>
                  <a:schemeClr val="tx1">
                    <a:tint val="75000"/>
                  </a:schemeClr>
                </a:solidFill>
              </a:defRPr>
            </a:lvl8pPr>
            <a:lvl9pPr marL="3656504" indent="0">
              <a:buNone/>
              <a:defRPr sz="1500">
                <a:solidFill>
                  <a:schemeClr val="tx1">
                    <a:tint val="75000"/>
                  </a:schemeClr>
                </a:solidFill>
              </a:defRPr>
            </a:lvl9pPr>
          </a:lstStyle>
          <a:p>
            <a:pPr marL="0" marR="0" lvl="0" indent="0" algn="l" defTabSz="914127" rtl="0" eaLnBrk="1" fontAlgn="auto" latinLnBrk="0" hangingPunct="1">
              <a:lnSpc>
                <a:spcPct val="80000"/>
              </a:lnSpc>
              <a:spcBef>
                <a:spcPts val="0"/>
              </a:spcBef>
              <a:spcAft>
                <a:spcPts val="1000"/>
              </a:spcAft>
              <a:buClrTx/>
              <a:buSzTx/>
              <a:buFont typeface="Wingdings" panose="05000000000000000000" pitchFamily="2" charset="2"/>
              <a:buNone/>
              <a:tabLst/>
              <a:defRPr/>
            </a:pPr>
            <a:r>
              <a:rPr lang="de-DE" dirty="0"/>
              <a:t>PRESENTATIONLOAD</a:t>
            </a:r>
          </a:p>
        </p:txBody>
      </p:sp>
      <p:grpSp>
        <p:nvGrpSpPr>
          <p:cNvPr id="5" name="Gruppieren 4"/>
          <p:cNvGrpSpPr/>
          <p:nvPr userDrawn="1"/>
        </p:nvGrpSpPr>
        <p:grpSpPr>
          <a:xfrm>
            <a:off x="6577432" y="3245473"/>
            <a:ext cx="5612981" cy="3612531"/>
            <a:chOff x="6577432" y="3245471"/>
            <a:chExt cx="5612981" cy="3612530"/>
          </a:xfrm>
        </p:grpSpPr>
        <p:grpSp>
          <p:nvGrpSpPr>
            <p:cNvPr id="4" name="Gruppieren 3"/>
            <p:cNvGrpSpPr/>
            <p:nvPr userDrawn="1"/>
          </p:nvGrpSpPr>
          <p:grpSpPr>
            <a:xfrm>
              <a:off x="7593020" y="3245471"/>
              <a:ext cx="4597393" cy="3612530"/>
              <a:chOff x="7593020" y="3245471"/>
              <a:chExt cx="4597393" cy="3612530"/>
            </a:xfrm>
          </p:grpSpPr>
          <p:sp>
            <p:nvSpPr>
              <p:cNvPr id="54" name="Flussdiagramm: Daten 6"/>
              <p:cNvSpPr/>
              <p:nvPr userDrawn="1"/>
            </p:nvSpPr>
            <p:spPr>
              <a:xfrm rot="14100000" flipH="1" flipV="1">
                <a:off x="10072040" y="3265255"/>
                <a:ext cx="668945" cy="629378"/>
              </a:xfrm>
              <a:custGeom>
                <a:avLst/>
                <a:gdLst/>
                <a:ahLst/>
                <a:cxnLst/>
                <a:rect l="l" t="t" r="r" b="b"/>
                <a:pathLst>
                  <a:path w="668945" h="629378">
                    <a:moveTo>
                      <a:pt x="220252" y="314599"/>
                    </a:moveTo>
                    <a:lnTo>
                      <a:pt x="0" y="629286"/>
                    </a:lnTo>
                    <a:lnTo>
                      <a:pt x="33" y="629378"/>
                    </a:lnTo>
                    <a:lnTo>
                      <a:pt x="668945" y="628777"/>
                    </a:lnTo>
                    <a:lnTo>
                      <a:pt x="440728" y="0"/>
                    </a:lnTo>
                    <a:lnTo>
                      <a:pt x="440630"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dirty="0"/>
              </a:p>
            </p:txBody>
          </p:sp>
          <p:sp>
            <p:nvSpPr>
              <p:cNvPr id="55" name="Rechteck 4"/>
              <p:cNvSpPr/>
              <p:nvPr userDrawn="1"/>
            </p:nvSpPr>
            <p:spPr>
              <a:xfrm>
                <a:off x="9956851" y="3486255"/>
                <a:ext cx="2233562" cy="3183919"/>
              </a:xfrm>
              <a:custGeom>
                <a:avLst/>
                <a:gdLst/>
                <a:ahLst/>
                <a:cxnLst/>
                <a:rect l="l" t="t" r="r" b="b"/>
                <a:pathLst>
                  <a:path w="2233562" h="3183919">
                    <a:moveTo>
                      <a:pt x="768385" y="232"/>
                    </a:moveTo>
                    <a:lnTo>
                      <a:pt x="2233562" y="2089951"/>
                    </a:lnTo>
                    <a:lnTo>
                      <a:pt x="2233562" y="3183919"/>
                    </a:lnTo>
                    <a:lnTo>
                      <a:pt x="384221" y="547828"/>
                    </a:lnTo>
                    <a:close/>
                    <a:moveTo>
                      <a:pt x="0" y="152"/>
                    </a:moveTo>
                    <a:lnTo>
                      <a:pt x="113" y="152"/>
                    </a:lnTo>
                    <a:lnTo>
                      <a:pt x="56" y="232"/>
                    </a:lnTo>
                    <a:close/>
                    <a:moveTo>
                      <a:pt x="768221" y="0"/>
                    </a:moveTo>
                    <a:lnTo>
                      <a:pt x="768328" y="152"/>
                    </a:lnTo>
                    <a:lnTo>
                      <a:pt x="384220" y="75"/>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56" name="Rechteck 90"/>
              <p:cNvSpPr/>
              <p:nvPr userDrawn="1"/>
            </p:nvSpPr>
            <p:spPr>
              <a:xfrm>
                <a:off x="7593020" y="3486254"/>
                <a:ext cx="3132274" cy="3371747"/>
              </a:xfrm>
              <a:custGeom>
                <a:avLst/>
                <a:gdLst/>
                <a:ahLst/>
                <a:cxnLst/>
                <a:rect l="l" t="t" r="r" b="b"/>
                <a:pathLst>
                  <a:path w="3132274" h="3371747">
                    <a:moveTo>
                      <a:pt x="2363890" y="233"/>
                    </a:moveTo>
                    <a:lnTo>
                      <a:pt x="2748053" y="547829"/>
                    </a:lnTo>
                    <a:lnTo>
                      <a:pt x="766942" y="3371747"/>
                    </a:lnTo>
                    <a:lnTo>
                      <a:pt x="0" y="3371747"/>
                    </a:lnTo>
                    <a:close/>
                    <a:moveTo>
                      <a:pt x="3132274" y="152"/>
                    </a:moveTo>
                    <a:lnTo>
                      <a:pt x="3132217" y="233"/>
                    </a:lnTo>
                    <a:lnTo>
                      <a:pt x="3132161" y="152"/>
                    </a:lnTo>
                    <a:close/>
                    <a:moveTo>
                      <a:pt x="2364053" y="0"/>
                    </a:moveTo>
                    <a:lnTo>
                      <a:pt x="2748053" y="76"/>
                    </a:lnTo>
                    <a:lnTo>
                      <a:pt x="2363946" y="152"/>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grpSp>
        <p:grpSp>
          <p:nvGrpSpPr>
            <p:cNvPr id="3" name="Gruppieren 2"/>
            <p:cNvGrpSpPr/>
            <p:nvPr userDrawn="1"/>
          </p:nvGrpSpPr>
          <p:grpSpPr>
            <a:xfrm>
              <a:off x="6577432" y="5180674"/>
              <a:ext cx="2563671" cy="1677327"/>
              <a:chOff x="6577432" y="5180674"/>
              <a:chExt cx="2563671" cy="1677327"/>
            </a:xfrm>
          </p:grpSpPr>
          <p:sp>
            <p:nvSpPr>
              <p:cNvPr id="58" name="Flussdiagramm: Daten 6"/>
              <p:cNvSpPr/>
              <p:nvPr userDrawn="1"/>
            </p:nvSpPr>
            <p:spPr>
              <a:xfrm rot="14100000" flipH="1" flipV="1">
                <a:off x="7726988" y="5190401"/>
                <a:ext cx="328909" cy="309456"/>
              </a:xfrm>
              <a:custGeom>
                <a:avLst/>
                <a:gdLst/>
                <a:ahLst/>
                <a:cxnLst/>
                <a:rect l="l" t="t" r="r" b="b"/>
                <a:pathLst>
                  <a:path w="328909" h="309456">
                    <a:moveTo>
                      <a:pt x="108294" y="154684"/>
                    </a:moveTo>
                    <a:lnTo>
                      <a:pt x="0" y="309410"/>
                    </a:lnTo>
                    <a:lnTo>
                      <a:pt x="16" y="309456"/>
                    </a:lnTo>
                    <a:lnTo>
                      <a:pt x="328909" y="309160"/>
                    </a:lnTo>
                    <a:lnTo>
                      <a:pt x="216699" y="0"/>
                    </a:lnTo>
                    <a:lnTo>
                      <a:pt x="216651" y="0"/>
                    </a:lnTo>
                    <a:close/>
                  </a:path>
                </a:pathLst>
              </a:custGeom>
              <a:solidFill>
                <a:schemeClr val="bg2">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dirty="0"/>
              </a:p>
            </p:txBody>
          </p:sp>
          <p:sp>
            <p:nvSpPr>
              <p:cNvPr id="59" name="Rechteck 89"/>
              <p:cNvSpPr/>
              <p:nvPr userDrawn="1"/>
            </p:nvSpPr>
            <p:spPr>
              <a:xfrm>
                <a:off x="7670354" y="5299062"/>
                <a:ext cx="1470749" cy="1558938"/>
              </a:xfrm>
              <a:custGeom>
                <a:avLst/>
                <a:gdLst/>
                <a:ahLst/>
                <a:cxnLst/>
                <a:rect l="l" t="t" r="r" b="b"/>
                <a:pathLst>
                  <a:path w="1470749" h="1558938">
                    <a:moveTo>
                      <a:pt x="377802" y="114"/>
                    </a:moveTo>
                    <a:lnTo>
                      <a:pt x="1470749" y="1558938"/>
                    </a:lnTo>
                    <a:lnTo>
                      <a:pt x="1093614" y="1558938"/>
                    </a:lnTo>
                    <a:lnTo>
                      <a:pt x="188914" y="269358"/>
                    </a:lnTo>
                    <a:close/>
                    <a:moveTo>
                      <a:pt x="0" y="75"/>
                    </a:moveTo>
                    <a:lnTo>
                      <a:pt x="55" y="75"/>
                    </a:lnTo>
                    <a:lnTo>
                      <a:pt x="26" y="115"/>
                    </a:lnTo>
                    <a:close/>
                    <a:moveTo>
                      <a:pt x="377722" y="0"/>
                    </a:moveTo>
                    <a:lnTo>
                      <a:pt x="377774" y="75"/>
                    </a:lnTo>
                    <a:lnTo>
                      <a:pt x="188914" y="37"/>
                    </a:ln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60" name="Rechteck 91"/>
              <p:cNvSpPr/>
              <p:nvPr userDrawn="1"/>
            </p:nvSpPr>
            <p:spPr>
              <a:xfrm>
                <a:off x="6577432" y="5299064"/>
                <a:ext cx="1470748" cy="1558937"/>
              </a:xfrm>
              <a:custGeom>
                <a:avLst/>
                <a:gdLst/>
                <a:ahLst/>
                <a:cxnLst/>
                <a:rect l="l" t="t" r="r" b="b"/>
                <a:pathLst>
                  <a:path w="1470748" h="1558937">
                    <a:moveTo>
                      <a:pt x="1092946" y="114"/>
                    </a:moveTo>
                    <a:lnTo>
                      <a:pt x="1281834" y="269358"/>
                    </a:lnTo>
                    <a:lnTo>
                      <a:pt x="377134" y="1558937"/>
                    </a:lnTo>
                    <a:lnTo>
                      <a:pt x="0" y="1558937"/>
                    </a:lnTo>
                    <a:close/>
                    <a:moveTo>
                      <a:pt x="1470748" y="75"/>
                    </a:moveTo>
                    <a:lnTo>
                      <a:pt x="1470720" y="115"/>
                    </a:lnTo>
                    <a:lnTo>
                      <a:pt x="1470693" y="75"/>
                    </a:lnTo>
                    <a:close/>
                    <a:moveTo>
                      <a:pt x="1093026" y="0"/>
                    </a:moveTo>
                    <a:lnTo>
                      <a:pt x="1281833" y="37"/>
                    </a:lnTo>
                    <a:lnTo>
                      <a:pt x="1092974" y="75"/>
                    </a:lnTo>
                    <a:close/>
                  </a:path>
                </a:pathLst>
              </a:cu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grpSp>
        <p:grpSp>
          <p:nvGrpSpPr>
            <p:cNvPr id="2" name="Gruppieren 1"/>
            <p:cNvGrpSpPr/>
            <p:nvPr userDrawn="1"/>
          </p:nvGrpSpPr>
          <p:grpSpPr>
            <a:xfrm>
              <a:off x="7702310" y="4699902"/>
              <a:ext cx="3394601" cy="2158099"/>
              <a:chOff x="7702310" y="4699902"/>
              <a:chExt cx="3394601" cy="2158099"/>
            </a:xfrm>
          </p:grpSpPr>
          <p:sp>
            <p:nvSpPr>
              <p:cNvPr id="62" name="Flussdiagramm: Daten 6"/>
              <p:cNvSpPr/>
              <p:nvPr userDrawn="1"/>
            </p:nvSpPr>
            <p:spPr>
              <a:xfrm rot="14100000" flipH="1" flipV="1">
                <a:off x="9169333" y="4716836"/>
                <a:ext cx="572582" cy="538714"/>
              </a:xfrm>
              <a:custGeom>
                <a:avLst/>
                <a:gdLst/>
                <a:ahLst/>
                <a:cxnLst/>
                <a:rect l="l" t="t" r="r" b="b"/>
                <a:pathLst>
                  <a:path w="572582" h="538714">
                    <a:moveTo>
                      <a:pt x="188525" y="269280"/>
                    </a:moveTo>
                    <a:lnTo>
                      <a:pt x="0" y="538634"/>
                    </a:lnTo>
                    <a:lnTo>
                      <a:pt x="29" y="538714"/>
                    </a:lnTo>
                    <a:lnTo>
                      <a:pt x="572582" y="538199"/>
                    </a:lnTo>
                    <a:lnTo>
                      <a:pt x="377240" y="0"/>
                    </a:lnTo>
                    <a:lnTo>
                      <a:pt x="377156" y="0"/>
                    </a:ln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dirty="0"/>
              </a:p>
            </p:txBody>
          </p:sp>
          <p:sp>
            <p:nvSpPr>
              <p:cNvPr id="63" name="Rechteck 87"/>
              <p:cNvSpPr/>
              <p:nvPr userDrawn="1"/>
            </p:nvSpPr>
            <p:spPr>
              <a:xfrm>
                <a:off x="9070737" y="4906000"/>
                <a:ext cx="2026174" cy="1952001"/>
              </a:xfrm>
              <a:custGeom>
                <a:avLst/>
                <a:gdLst/>
                <a:ahLst/>
                <a:cxnLst/>
                <a:rect l="l" t="t" r="r" b="b"/>
                <a:pathLst>
                  <a:path w="2026174" h="1952001">
                    <a:moveTo>
                      <a:pt x="657696" y="199"/>
                    </a:moveTo>
                    <a:lnTo>
                      <a:pt x="2026174" y="1952001"/>
                    </a:lnTo>
                    <a:lnTo>
                      <a:pt x="1369329" y="1952001"/>
                    </a:lnTo>
                    <a:lnTo>
                      <a:pt x="328872" y="468912"/>
                    </a:lnTo>
                    <a:close/>
                    <a:moveTo>
                      <a:pt x="96" y="130"/>
                    </a:moveTo>
                    <a:lnTo>
                      <a:pt x="48" y="200"/>
                    </a:lnTo>
                    <a:lnTo>
                      <a:pt x="0" y="130"/>
                    </a:lnTo>
                    <a:close/>
                    <a:moveTo>
                      <a:pt x="657556" y="0"/>
                    </a:moveTo>
                    <a:lnTo>
                      <a:pt x="657647" y="130"/>
                    </a:lnTo>
                    <a:lnTo>
                      <a:pt x="328872" y="65"/>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64" name="Rechteck 88"/>
              <p:cNvSpPr/>
              <p:nvPr userDrawn="1"/>
            </p:nvSpPr>
            <p:spPr>
              <a:xfrm>
                <a:off x="7702310" y="4906002"/>
                <a:ext cx="2026174" cy="1951999"/>
              </a:xfrm>
              <a:custGeom>
                <a:avLst/>
                <a:gdLst/>
                <a:ahLst/>
                <a:cxnLst/>
                <a:rect l="l" t="t" r="r" b="b"/>
                <a:pathLst>
                  <a:path w="2026174" h="1951999">
                    <a:moveTo>
                      <a:pt x="1368478" y="199"/>
                    </a:moveTo>
                    <a:lnTo>
                      <a:pt x="1697302" y="468912"/>
                    </a:lnTo>
                    <a:lnTo>
                      <a:pt x="656847" y="1951999"/>
                    </a:lnTo>
                    <a:lnTo>
                      <a:pt x="0" y="1951999"/>
                    </a:lnTo>
                    <a:close/>
                    <a:moveTo>
                      <a:pt x="2026174" y="130"/>
                    </a:moveTo>
                    <a:lnTo>
                      <a:pt x="2026125" y="199"/>
                    </a:lnTo>
                    <a:lnTo>
                      <a:pt x="2026077" y="130"/>
                    </a:lnTo>
                    <a:close/>
                    <a:moveTo>
                      <a:pt x="1368618" y="0"/>
                    </a:moveTo>
                    <a:lnTo>
                      <a:pt x="1697301" y="64"/>
                    </a:lnTo>
                    <a:lnTo>
                      <a:pt x="1368526" y="131"/>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grpSp>
      </p:grpSp>
    </p:spTree>
    <p:extLst>
      <p:ext uri="{BB962C8B-B14F-4D97-AF65-F5344CB8AC3E}">
        <p14:creationId xmlns:p14="http://schemas.microsoft.com/office/powerpoint/2010/main" val="3611925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LIDE 1">
    <p:spTree>
      <p:nvGrpSpPr>
        <p:cNvPr id="1" name=""/>
        <p:cNvGrpSpPr/>
        <p:nvPr/>
      </p:nvGrpSpPr>
      <p:grpSpPr>
        <a:xfrm>
          <a:off x="0" y="0"/>
          <a:ext cx="0" cy="0"/>
          <a:chOff x="0" y="0"/>
          <a:chExt cx="0" cy="0"/>
        </a:xfrm>
      </p:grpSpPr>
      <p:sp>
        <p:nvSpPr>
          <p:cNvPr id="22" name="Titel 1"/>
          <p:cNvSpPr>
            <a:spLocks noGrp="1"/>
          </p:cNvSpPr>
          <p:nvPr>
            <p:ph type="title" hasCustomPrompt="1"/>
          </p:nvPr>
        </p:nvSpPr>
        <p:spPr>
          <a:xfrm>
            <a:off x="516255" y="410829"/>
            <a:ext cx="11134410" cy="1073123"/>
          </a:xfrm>
        </p:spPr>
        <p:txBody>
          <a:bodyPr/>
          <a:lstStyle/>
          <a:p>
            <a:r>
              <a:rPr lang="de-DE" dirty="0"/>
              <a:t>TITELMASTERFORMAT DURCH KLICKEN BEARBEITEN</a:t>
            </a:r>
            <a:endParaRPr lang="en-US" dirty="0"/>
          </a:p>
        </p:txBody>
      </p:sp>
      <p:sp>
        <p:nvSpPr>
          <p:cNvPr id="13" name="Textplatzhalter 12"/>
          <p:cNvSpPr>
            <a:spLocks noGrp="1"/>
          </p:cNvSpPr>
          <p:nvPr>
            <p:ph type="body" sz="quarter" idx="13" hasCustomPrompt="1"/>
          </p:nvPr>
        </p:nvSpPr>
        <p:spPr>
          <a:xfrm>
            <a:off x="516255" y="942477"/>
            <a:ext cx="11134410" cy="541475"/>
          </a:xfrm>
        </p:spPr>
        <p:txBody>
          <a:bodyPr lIns="10798" anchor="t" anchorCtr="0"/>
          <a:lstStyle>
            <a:lvl1pPr marL="0" indent="0">
              <a:buNone/>
              <a:defRPr>
                <a:solidFill>
                  <a:schemeClr val="bg1">
                    <a:lumMod val="50000"/>
                  </a:schemeClr>
                </a:solidFill>
              </a:defRPr>
            </a:lvl1pPr>
          </a:lstStyle>
          <a:p>
            <a:r>
              <a:rPr lang="en-US" noProof="1">
                <a:latin typeface="Calibri Light" panose="020F0302020204030204" pitchFamily="34" charset="0"/>
              </a:rPr>
              <a:t>Enter your subheadline here</a:t>
            </a:r>
          </a:p>
        </p:txBody>
      </p:sp>
      <p:sp>
        <p:nvSpPr>
          <p:cNvPr id="14" name="Fußzeilenplatzhalter 4"/>
          <p:cNvSpPr>
            <a:spLocks noGrp="1"/>
          </p:cNvSpPr>
          <p:nvPr>
            <p:ph type="ftr" sz="quarter" idx="3"/>
          </p:nvPr>
        </p:nvSpPr>
        <p:spPr>
          <a:xfrm>
            <a:off x="3957284" y="6076361"/>
            <a:ext cx="4275850" cy="360000"/>
          </a:xfrm>
          <a:prstGeom prst="rect">
            <a:avLst/>
          </a:prstGeom>
        </p:spPr>
        <p:txBody>
          <a:bodyPr vert="horz" lIns="0" tIns="0" rIns="0" bIns="0" rtlCol="0" anchor="b" anchorCtr="0"/>
          <a:lstStyle>
            <a:lvl1pPr algn="ctr">
              <a:lnSpc>
                <a:spcPct val="90000"/>
              </a:lnSpc>
              <a:spcAft>
                <a:spcPts val="1000"/>
              </a:spcAft>
              <a:defRPr sz="1200">
                <a:solidFill>
                  <a:schemeClr val="tx1"/>
                </a:solidFill>
                <a:latin typeface="Calibri Light" panose="020F0302020204030204" pitchFamily="34" charset="0"/>
              </a:defRPr>
            </a:lvl1pPr>
          </a:lstStyle>
          <a:p>
            <a:r>
              <a:rPr lang="en-US"/>
              <a:t>Enter your footer text here</a:t>
            </a:r>
            <a:endParaRPr lang="en-US" dirty="0"/>
          </a:p>
        </p:txBody>
      </p:sp>
      <p:sp>
        <p:nvSpPr>
          <p:cNvPr id="15" name="Foliennummernplatzhalter 5"/>
          <p:cNvSpPr>
            <a:spLocks noGrp="1"/>
          </p:cNvSpPr>
          <p:nvPr>
            <p:ph type="sldNum" sz="quarter" idx="4"/>
          </p:nvPr>
        </p:nvSpPr>
        <p:spPr>
          <a:xfrm>
            <a:off x="516253" y="6076361"/>
            <a:ext cx="914308" cy="360000"/>
          </a:xfrm>
          <a:prstGeom prst="rect">
            <a:avLst/>
          </a:prstGeom>
        </p:spPr>
        <p:txBody>
          <a:bodyPr vert="horz" lIns="0" tIns="0" rIns="0" bIns="0" rtlCol="0" anchor="b" anchorCtr="0"/>
          <a:lstStyle>
            <a:lvl1pPr algn="l">
              <a:lnSpc>
                <a:spcPct val="90000"/>
              </a:lnSpc>
              <a:spcAft>
                <a:spcPts val="1000"/>
              </a:spcAft>
              <a:defRPr sz="1500" b="1">
                <a:solidFill>
                  <a:schemeClr val="tx1"/>
                </a:solidFill>
              </a:defRPr>
            </a:lvl1pPr>
          </a:lstStyle>
          <a:p>
            <a:fld id="{75A4F164-3A46-4CEE-A25C-CA523D5E42F3}" type="slidenum">
              <a:rPr lang="en-US" smtClean="0"/>
              <a:pPr/>
              <a:t>‹#›</a:t>
            </a:fld>
            <a:endParaRPr lang="en-US" dirty="0"/>
          </a:p>
        </p:txBody>
      </p:sp>
      <p:sp>
        <p:nvSpPr>
          <p:cNvPr id="17" name="Inhaltsplatzhalter 2"/>
          <p:cNvSpPr>
            <a:spLocks noGrp="1"/>
          </p:cNvSpPr>
          <p:nvPr>
            <p:ph idx="1"/>
          </p:nvPr>
        </p:nvSpPr>
        <p:spPr>
          <a:xfrm>
            <a:off x="516252" y="1483952"/>
            <a:ext cx="11134410" cy="4320000"/>
          </a:xfrm>
          <a:noFill/>
        </p:spPr>
        <p:txBody>
          <a:bodyPr/>
          <a:lstStyle>
            <a:lvl1pPr>
              <a:defRPr sz="2300"/>
            </a:lvl1pPr>
            <a:lvl2pPr>
              <a:defRPr sz="2000"/>
            </a:lvl2pPr>
            <a:lvl3pPr>
              <a:defRPr sz="1900"/>
            </a:lvl3pPr>
            <a:lvl4pPr>
              <a:defRPr sz="1600"/>
            </a:lvl4pPr>
            <a:lvl5pPr>
              <a:defRPr sz="16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Tree>
    <p:extLst>
      <p:ext uri="{BB962C8B-B14F-4D97-AF65-F5344CB8AC3E}">
        <p14:creationId xmlns:p14="http://schemas.microsoft.com/office/powerpoint/2010/main" val="4136013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LIDE 2">
    <p:spTree>
      <p:nvGrpSpPr>
        <p:cNvPr id="1" name=""/>
        <p:cNvGrpSpPr/>
        <p:nvPr/>
      </p:nvGrpSpPr>
      <p:grpSpPr>
        <a:xfrm>
          <a:off x="0" y="0"/>
          <a:ext cx="0" cy="0"/>
          <a:chOff x="0" y="0"/>
          <a:chExt cx="0" cy="0"/>
        </a:xfrm>
      </p:grpSpPr>
      <p:sp>
        <p:nvSpPr>
          <p:cNvPr id="22" name="Titel 1"/>
          <p:cNvSpPr>
            <a:spLocks noGrp="1"/>
          </p:cNvSpPr>
          <p:nvPr>
            <p:ph type="title" hasCustomPrompt="1"/>
          </p:nvPr>
        </p:nvSpPr>
        <p:spPr>
          <a:xfrm>
            <a:off x="516255" y="410829"/>
            <a:ext cx="11134410" cy="1073123"/>
          </a:xfrm>
        </p:spPr>
        <p:txBody>
          <a:bodyPr/>
          <a:lstStyle>
            <a:lvl1pPr>
              <a:defRPr>
                <a:solidFill>
                  <a:schemeClr val="tx1"/>
                </a:solidFill>
              </a:defRPr>
            </a:lvl1pPr>
          </a:lstStyle>
          <a:p>
            <a:r>
              <a:rPr lang="de-DE" dirty="0"/>
              <a:t>TITELMASTERFORMAT DURCH KLICKEN BEARBEITEN</a:t>
            </a:r>
            <a:endParaRPr lang="en-US" dirty="0"/>
          </a:p>
        </p:txBody>
      </p:sp>
      <p:sp>
        <p:nvSpPr>
          <p:cNvPr id="13" name="Textplatzhalter 12"/>
          <p:cNvSpPr>
            <a:spLocks noGrp="1"/>
          </p:cNvSpPr>
          <p:nvPr>
            <p:ph type="body" sz="quarter" idx="13" hasCustomPrompt="1"/>
          </p:nvPr>
        </p:nvSpPr>
        <p:spPr>
          <a:xfrm>
            <a:off x="516255" y="942477"/>
            <a:ext cx="11134410" cy="541475"/>
          </a:xfrm>
        </p:spPr>
        <p:txBody>
          <a:bodyPr lIns="10798" anchor="t" anchorCtr="0"/>
          <a:lstStyle>
            <a:lvl1pPr marL="0" indent="0">
              <a:buNone/>
              <a:defRPr>
                <a:solidFill>
                  <a:schemeClr val="bg1">
                    <a:lumMod val="50000"/>
                  </a:schemeClr>
                </a:solidFill>
              </a:defRPr>
            </a:lvl1pPr>
          </a:lstStyle>
          <a:p>
            <a:r>
              <a:rPr lang="en-US" noProof="1">
                <a:latin typeface="Calibri Light" panose="020F0302020204030204" pitchFamily="34" charset="0"/>
              </a:rPr>
              <a:t>Enter your subheadline here</a:t>
            </a:r>
          </a:p>
        </p:txBody>
      </p:sp>
      <p:sp>
        <p:nvSpPr>
          <p:cNvPr id="14" name="Fußzeilenplatzhalter 4"/>
          <p:cNvSpPr>
            <a:spLocks noGrp="1"/>
          </p:cNvSpPr>
          <p:nvPr>
            <p:ph type="ftr" sz="quarter" idx="3"/>
          </p:nvPr>
        </p:nvSpPr>
        <p:spPr>
          <a:xfrm>
            <a:off x="3957284" y="6076361"/>
            <a:ext cx="4275850" cy="360000"/>
          </a:xfrm>
          <a:prstGeom prst="rect">
            <a:avLst/>
          </a:prstGeom>
        </p:spPr>
        <p:txBody>
          <a:bodyPr vert="horz" lIns="0" tIns="0" rIns="0" bIns="0" rtlCol="0" anchor="b" anchorCtr="0"/>
          <a:lstStyle>
            <a:lvl1pPr algn="ctr">
              <a:lnSpc>
                <a:spcPct val="90000"/>
              </a:lnSpc>
              <a:spcAft>
                <a:spcPts val="1000"/>
              </a:spcAft>
              <a:defRPr sz="1200">
                <a:solidFill>
                  <a:schemeClr val="tx1"/>
                </a:solidFill>
                <a:latin typeface="Calibri Light" panose="020F0302020204030204" pitchFamily="34" charset="0"/>
              </a:defRPr>
            </a:lvl1pPr>
          </a:lstStyle>
          <a:p>
            <a:r>
              <a:rPr lang="en-US"/>
              <a:t>Enter your footer text here</a:t>
            </a:r>
            <a:endParaRPr lang="en-US" dirty="0"/>
          </a:p>
        </p:txBody>
      </p:sp>
      <p:sp>
        <p:nvSpPr>
          <p:cNvPr id="15" name="Foliennummernplatzhalter 5"/>
          <p:cNvSpPr>
            <a:spLocks noGrp="1"/>
          </p:cNvSpPr>
          <p:nvPr>
            <p:ph type="sldNum" sz="quarter" idx="4"/>
          </p:nvPr>
        </p:nvSpPr>
        <p:spPr>
          <a:xfrm>
            <a:off x="516253" y="6076361"/>
            <a:ext cx="914308" cy="360000"/>
          </a:xfrm>
          <a:prstGeom prst="rect">
            <a:avLst/>
          </a:prstGeom>
        </p:spPr>
        <p:txBody>
          <a:bodyPr vert="horz" lIns="0" tIns="0" rIns="0" bIns="0" rtlCol="0" anchor="b" anchorCtr="0"/>
          <a:lstStyle>
            <a:lvl1pPr algn="l">
              <a:lnSpc>
                <a:spcPct val="90000"/>
              </a:lnSpc>
              <a:spcAft>
                <a:spcPts val="1000"/>
              </a:spcAft>
              <a:defRPr sz="1500" b="1">
                <a:solidFill>
                  <a:schemeClr val="tx1"/>
                </a:solidFill>
              </a:defRPr>
            </a:lvl1pPr>
          </a:lstStyle>
          <a:p>
            <a:fld id="{75A4F164-3A46-4CEE-A25C-CA523D5E42F3}" type="slidenum">
              <a:rPr lang="en-US" smtClean="0"/>
              <a:pPr/>
              <a:t>‹#›</a:t>
            </a:fld>
            <a:endParaRPr lang="en-US" dirty="0"/>
          </a:p>
        </p:txBody>
      </p:sp>
      <p:sp>
        <p:nvSpPr>
          <p:cNvPr id="17" name="Inhaltsplatzhalter 2"/>
          <p:cNvSpPr>
            <a:spLocks noGrp="1"/>
          </p:cNvSpPr>
          <p:nvPr>
            <p:ph idx="1"/>
          </p:nvPr>
        </p:nvSpPr>
        <p:spPr>
          <a:xfrm>
            <a:off x="516251" y="1483952"/>
            <a:ext cx="8460000" cy="4320000"/>
          </a:xfrm>
          <a:noFill/>
        </p:spPr>
        <p:txBody>
          <a:bodyPr/>
          <a:lstStyle>
            <a:lvl1pPr>
              <a:defRPr sz="2300"/>
            </a:lvl1pPr>
            <a:lvl2pPr>
              <a:defRPr sz="2000"/>
            </a:lvl2pPr>
            <a:lvl3pPr>
              <a:defRPr sz="1900"/>
            </a:lvl3pPr>
            <a:lvl4pPr>
              <a:defRPr sz="1600"/>
            </a:lvl4pPr>
            <a:lvl5pPr>
              <a:defRPr sz="16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Tree>
    <p:extLst>
      <p:ext uri="{BB962C8B-B14F-4D97-AF65-F5344CB8AC3E}">
        <p14:creationId xmlns:p14="http://schemas.microsoft.com/office/powerpoint/2010/main" val="764437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LIDE 3">
    <p:spTree>
      <p:nvGrpSpPr>
        <p:cNvPr id="1" name=""/>
        <p:cNvGrpSpPr/>
        <p:nvPr/>
      </p:nvGrpSpPr>
      <p:grpSpPr>
        <a:xfrm>
          <a:off x="0" y="0"/>
          <a:ext cx="0" cy="0"/>
          <a:chOff x="0" y="0"/>
          <a:chExt cx="0" cy="0"/>
        </a:xfrm>
      </p:grpSpPr>
      <p:sp>
        <p:nvSpPr>
          <p:cNvPr id="22" name="Titel 1"/>
          <p:cNvSpPr>
            <a:spLocks noGrp="1"/>
          </p:cNvSpPr>
          <p:nvPr>
            <p:ph type="title" hasCustomPrompt="1"/>
          </p:nvPr>
        </p:nvSpPr>
        <p:spPr>
          <a:xfrm>
            <a:off x="516255" y="410829"/>
            <a:ext cx="11134410" cy="1073123"/>
          </a:xfrm>
        </p:spPr>
        <p:txBody>
          <a:bodyPr/>
          <a:lstStyle/>
          <a:p>
            <a:r>
              <a:rPr lang="de-DE" dirty="0"/>
              <a:t>TITELMASTERFORMAT DURCH KLICKEN BEARBEITEN</a:t>
            </a:r>
            <a:endParaRPr lang="en-US" dirty="0"/>
          </a:p>
        </p:txBody>
      </p:sp>
      <p:sp>
        <p:nvSpPr>
          <p:cNvPr id="13" name="Textplatzhalter 12"/>
          <p:cNvSpPr>
            <a:spLocks noGrp="1"/>
          </p:cNvSpPr>
          <p:nvPr>
            <p:ph type="body" sz="quarter" idx="13" hasCustomPrompt="1"/>
          </p:nvPr>
        </p:nvSpPr>
        <p:spPr>
          <a:xfrm>
            <a:off x="516255" y="942477"/>
            <a:ext cx="11134410" cy="541475"/>
          </a:xfrm>
        </p:spPr>
        <p:txBody>
          <a:bodyPr lIns="10798" anchor="t" anchorCtr="0"/>
          <a:lstStyle>
            <a:lvl1pPr marL="0" indent="0">
              <a:buNone/>
              <a:defRPr>
                <a:solidFill>
                  <a:schemeClr val="bg1">
                    <a:lumMod val="50000"/>
                  </a:schemeClr>
                </a:solidFill>
              </a:defRPr>
            </a:lvl1pPr>
          </a:lstStyle>
          <a:p>
            <a:r>
              <a:rPr lang="en-US" noProof="1">
                <a:latin typeface="Calibri Light" panose="020F0302020204030204" pitchFamily="34" charset="0"/>
              </a:rPr>
              <a:t>Enter your subheadline here</a:t>
            </a:r>
          </a:p>
        </p:txBody>
      </p:sp>
      <p:sp>
        <p:nvSpPr>
          <p:cNvPr id="14" name="Inhaltsplatzhalter 2"/>
          <p:cNvSpPr>
            <a:spLocks noGrp="1"/>
          </p:cNvSpPr>
          <p:nvPr>
            <p:ph idx="15"/>
          </p:nvPr>
        </p:nvSpPr>
        <p:spPr>
          <a:xfrm>
            <a:off x="516252" y="1483952"/>
            <a:ext cx="5324764" cy="4320000"/>
          </a:xfrm>
          <a:noFill/>
        </p:spPr>
        <p:txBody>
          <a:bodyPr/>
          <a:lstStyle>
            <a:lvl1pPr>
              <a:defRPr sz="2300"/>
            </a:lvl1pPr>
            <a:lvl2pPr>
              <a:defRPr sz="2000"/>
            </a:lvl2pPr>
            <a:lvl3pPr>
              <a:defRPr sz="1900"/>
            </a:lvl3pPr>
            <a:lvl4pPr>
              <a:defRPr sz="1600"/>
            </a:lvl4pPr>
            <a:lvl5pPr>
              <a:defRPr sz="16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5" name="Inhaltsplatzhalter 2"/>
          <p:cNvSpPr>
            <a:spLocks noGrp="1"/>
          </p:cNvSpPr>
          <p:nvPr>
            <p:ph idx="16"/>
          </p:nvPr>
        </p:nvSpPr>
        <p:spPr>
          <a:xfrm>
            <a:off x="6310800" y="1476439"/>
            <a:ext cx="5324764" cy="4320000"/>
          </a:xfrm>
          <a:noFill/>
        </p:spPr>
        <p:txBody>
          <a:bodyPr/>
          <a:lstStyle>
            <a:lvl1pPr>
              <a:defRPr sz="2300"/>
            </a:lvl1pPr>
            <a:lvl2pPr>
              <a:defRPr sz="2000"/>
            </a:lvl2pPr>
            <a:lvl3pPr>
              <a:defRPr sz="1900"/>
            </a:lvl3pPr>
            <a:lvl4pPr>
              <a:defRPr sz="1600"/>
            </a:lvl4pPr>
            <a:lvl5pPr>
              <a:defRPr sz="16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6" name="Fußzeilenplatzhalter 4"/>
          <p:cNvSpPr>
            <a:spLocks noGrp="1"/>
          </p:cNvSpPr>
          <p:nvPr>
            <p:ph type="ftr" sz="quarter" idx="3"/>
          </p:nvPr>
        </p:nvSpPr>
        <p:spPr>
          <a:xfrm>
            <a:off x="3957284" y="6076361"/>
            <a:ext cx="4275850" cy="360000"/>
          </a:xfrm>
          <a:prstGeom prst="rect">
            <a:avLst/>
          </a:prstGeom>
        </p:spPr>
        <p:txBody>
          <a:bodyPr vert="horz" lIns="0" tIns="0" rIns="0" bIns="0" rtlCol="0" anchor="b" anchorCtr="0"/>
          <a:lstStyle>
            <a:lvl1pPr algn="ctr">
              <a:lnSpc>
                <a:spcPct val="90000"/>
              </a:lnSpc>
              <a:spcAft>
                <a:spcPts val="1000"/>
              </a:spcAft>
              <a:defRPr sz="1200">
                <a:solidFill>
                  <a:schemeClr val="tx1"/>
                </a:solidFill>
                <a:latin typeface="Calibri Light" panose="020F0302020204030204" pitchFamily="34" charset="0"/>
              </a:defRPr>
            </a:lvl1pPr>
          </a:lstStyle>
          <a:p>
            <a:r>
              <a:rPr lang="en-US"/>
              <a:t>Enter your footer text here</a:t>
            </a:r>
            <a:endParaRPr lang="en-US" dirty="0"/>
          </a:p>
        </p:txBody>
      </p:sp>
      <p:sp>
        <p:nvSpPr>
          <p:cNvPr id="17" name="Foliennummernplatzhalter 5"/>
          <p:cNvSpPr>
            <a:spLocks noGrp="1"/>
          </p:cNvSpPr>
          <p:nvPr>
            <p:ph type="sldNum" sz="quarter" idx="4"/>
          </p:nvPr>
        </p:nvSpPr>
        <p:spPr>
          <a:xfrm>
            <a:off x="516253" y="6076361"/>
            <a:ext cx="914308" cy="360000"/>
          </a:xfrm>
          <a:prstGeom prst="rect">
            <a:avLst/>
          </a:prstGeom>
        </p:spPr>
        <p:txBody>
          <a:bodyPr vert="horz" lIns="0" tIns="0" rIns="0" bIns="0" rtlCol="0" anchor="b" anchorCtr="0"/>
          <a:lstStyle>
            <a:lvl1pPr algn="l">
              <a:lnSpc>
                <a:spcPct val="90000"/>
              </a:lnSpc>
              <a:spcAft>
                <a:spcPts val="1000"/>
              </a:spcAft>
              <a:defRPr sz="1500" b="1">
                <a:solidFill>
                  <a:schemeClr val="tx1"/>
                </a:solidFill>
              </a:defRPr>
            </a:lvl1pPr>
          </a:lstStyle>
          <a:p>
            <a:fld id="{75A4F164-3A46-4CEE-A25C-CA523D5E42F3}" type="slidenum">
              <a:rPr lang="en-US" smtClean="0"/>
              <a:pPr/>
              <a:t>‹#›</a:t>
            </a:fld>
            <a:endParaRPr lang="en-US" dirty="0"/>
          </a:p>
        </p:txBody>
      </p:sp>
    </p:spTree>
    <p:extLst>
      <p:ext uri="{BB962C8B-B14F-4D97-AF65-F5344CB8AC3E}">
        <p14:creationId xmlns:p14="http://schemas.microsoft.com/office/powerpoint/2010/main" val="2765890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LIDE 4">
    <p:spTree>
      <p:nvGrpSpPr>
        <p:cNvPr id="1" name=""/>
        <p:cNvGrpSpPr/>
        <p:nvPr/>
      </p:nvGrpSpPr>
      <p:grpSpPr>
        <a:xfrm>
          <a:off x="0" y="0"/>
          <a:ext cx="0" cy="0"/>
          <a:chOff x="0" y="0"/>
          <a:chExt cx="0" cy="0"/>
        </a:xfrm>
      </p:grpSpPr>
      <p:sp>
        <p:nvSpPr>
          <p:cNvPr id="22" name="Titel 1"/>
          <p:cNvSpPr>
            <a:spLocks noGrp="1"/>
          </p:cNvSpPr>
          <p:nvPr>
            <p:ph type="title" hasCustomPrompt="1"/>
          </p:nvPr>
        </p:nvSpPr>
        <p:spPr>
          <a:xfrm>
            <a:off x="516255" y="410829"/>
            <a:ext cx="11134410" cy="1073123"/>
          </a:xfrm>
        </p:spPr>
        <p:txBody>
          <a:bodyPr/>
          <a:lstStyle/>
          <a:p>
            <a:r>
              <a:rPr lang="de-DE" dirty="0"/>
              <a:t>TITELMASTERFORMAT DURCH KLICKEN BEARBEITEN</a:t>
            </a:r>
            <a:endParaRPr lang="en-US" dirty="0"/>
          </a:p>
        </p:txBody>
      </p:sp>
      <p:sp>
        <p:nvSpPr>
          <p:cNvPr id="13" name="Textplatzhalter 12"/>
          <p:cNvSpPr>
            <a:spLocks noGrp="1"/>
          </p:cNvSpPr>
          <p:nvPr>
            <p:ph type="body" sz="quarter" idx="13" hasCustomPrompt="1"/>
          </p:nvPr>
        </p:nvSpPr>
        <p:spPr>
          <a:xfrm>
            <a:off x="516255" y="942477"/>
            <a:ext cx="11134410" cy="541475"/>
          </a:xfrm>
        </p:spPr>
        <p:txBody>
          <a:bodyPr lIns="10798" anchor="t" anchorCtr="0"/>
          <a:lstStyle>
            <a:lvl1pPr marL="0" indent="0">
              <a:buNone/>
              <a:defRPr>
                <a:solidFill>
                  <a:schemeClr val="bg1">
                    <a:lumMod val="50000"/>
                  </a:schemeClr>
                </a:solidFill>
              </a:defRPr>
            </a:lvl1pPr>
          </a:lstStyle>
          <a:p>
            <a:r>
              <a:rPr lang="en-US" noProof="1">
                <a:latin typeface="Calibri Light" panose="020F0302020204030204" pitchFamily="34" charset="0"/>
              </a:rPr>
              <a:t>Enter your subheadline here</a:t>
            </a:r>
          </a:p>
        </p:txBody>
      </p:sp>
      <p:sp>
        <p:nvSpPr>
          <p:cNvPr id="14" name="Inhaltsplatzhalter 2"/>
          <p:cNvSpPr>
            <a:spLocks noGrp="1"/>
          </p:cNvSpPr>
          <p:nvPr>
            <p:ph idx="15"/>
          </p:nvPr>
        </p:nvSpPr>
        <p:spPr>
          <a:xfrm>
            <a:off x="516252" y="1483952"/>
            <a:ext cx="5324764" cy="4320000"/>
          </a:xfrm>
          <a:noFill/>
        </p:spPr>
        <p:txBody>
          <a:bodyPr/>
          <a:lstStyle>
            <a:lvl1pPr>
              <a:defRPr sz="2300"/>
            </a:lvl1pPr>
            <a:lvl2pPr>
              <a:defRPr sz="2000"/>
            </a:lvl2pPr>
            <a:lvl3pPr>
              <a:defRPr sz="1900"/>
            </a:lvl3pPr>
            <a:lvl4pPr>
              <a:defRPr sz="1600"/>
            </a:lvl4pPr>
            <a:lvl5pPr>
              <a:defRPr sz="16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6" name="Fußzeilenplatzhalter 4"/>
          <p:cNvSpPr>
            <a:spLocks noGrp="1"/>
          </p:cNvSpPr>
          <p:nvPr>
            <p:ph type="ftr" sz="quarter" idx="3"/>
          </p:nvPr>
        </p:nvSpPr>
        <p:spPr>
          <a:xfrm>
            <a:off x="3957284" y="6076361"/>
            <a:ext cx="4275850" cy="360000"/>
          </a:xfrm>
          <a:prstGeom prst="rect">
            <a:avLst/>
          </a:prstGeom>
        </p:spPr>
        <p:txBody>
          <a:bodyPr vert="horz" lIns="0" tIns="0" rIns="0" bIns="0" rtlCol="0" anchor="b" anchorCtr="0"/>
          <a:lstStyle>
            <a:lvl1pPr algn="ctr">
              <a:lnSpc>
                <a:spcPct val="90000"/>
              </a:lnSpc>
              <a:spcAft>
                <a:spcPts val="1000"/>
              </a:spcAft>
              <a:defRPr sz="1200">
                <a:solidFill>
                  <a:schemeClr val="tx1"/>
                </a:solidFill>
                <a:latin typeface="Calibri Light" panose="020F0302020204030204" pitchFamily="34" charset="0"/>
              </a:defRPr>
            </a:lvl1pPr>
          </a:lstStyle>
          <a:p>
            <a:r>
              <a:rPr lang="en-US"/>
              <a:t>Enter your footer text here</a:t>
            </a:r>
            <a:endParaRPr lang="en-US" dirty="0"/>
          </a:p>
        </p:txBody>
      </p:sp>
      <p:sp>
        <p:nvSpPr>
          <p:cNvPr id="17" name="Foliennummernplatzhalter 5"/>
          <p:cNvSpPr>
            <a:spLocks noGrp="1"/>
          </p:cNvSpPr>
          <p:nvPr>
            <p:ph type="sldNum" sz="quarter" idx="4"/>
          </p:nvPr>
        </p:nvSpPr>
        <p:spPr>
          <a:xfrm>
            <a:off x="516253" y="6076361"/>
            <a:ext cx="914308" cy="360000"/>
          </a:xfrm>
          <a:prstGeom prst="rect">
            <a:avLst/>
          </a:prstGeom>
        </p:spPr>
        <p:txBody>
          <a:bodyPr vert="horz" lIns="0" tIns="0" rIns="0" bIns="0" rtlCol="0" anchor="b" anchorCtr="0"/>
          <a:lstStyle>
            <a:lvl1pPr algn="l">
              <a:lnSpc>
                <a:spcPct val="90000"/>
              </a:lnSpc>
              <a:spcAft>
                <a:spcPts val="1000"/>
              </a:spcAft>
              <a:defRPr sz="1500" b="1">
                <a:solidFill>
                  <a:schemeClr val="tx1"/>
                </a:solidFill>
              </a:defRPr>
            </a:lvl1pPr>
          </a:lstStyle>
          <a:p>
            <a:fld id="{75A4F164-3A46-4CEE-A25C-CA523D5E42F3}" type="slidenum">
              <a:rPr lang="en-US" smtClean="0"/>
              <a:pPr/>
              <a:t>‹#›</a:t>
            </a:fld>
            <a:endParaRPr lang="en-US" dirty="0"/>
          </a:p>
        </p:txBody>
      </p:sp>
      <p:sp>
        <p:nvSpPr>
          <p:cNvPr id="8" name="Bildplatzhalter 2"/>
          <p:cNvSpPr>
            <a:spLocks noGrp="1"/>
          </p:cNvSpPr>
          <p:nvPr>
            <p:ph type="pic" sz="quarter" idx="16"/>
          </p:nvPr>
        </p:nvSpPr>
        <p:spPr>
          <a:xfrm>
            <a:off x="6310803" y="1483952"/>
            <a:ext cx="5879612" cy="4320000"/>
          </a:xfrm>
          <a:solidFill>
            <a:schemeClr val="bg1">
              <a:lumMod val="85000"/>
            </a:schemeClr>
          </a:solidFill>
        </p:spPr>
        <p:txBody>
          <a:bodyPr/>
          <a:lstStyle>
            <a:lvl1pPr>
              <a:defRPr>
                <a:solidFill>
                  <a:schemeClr val="bg1">
                    <a:lumMod val="85000"/>
                  </a:schemeClr>
                </a:solidFill>
              </a:defRPr>
            </a:lvl1pPr>
          </a:lstStyle>
          <a:p>
            <a:endParaRPr lang="en-US"/>
          </a:p>
        </p:txBody>
      </p:sp>
    </p:spTree>
    <p:extLst>
      <p:ext uri="{BB962C8B-B14F-4D97-AF65-F5344CB8AC3E}">
        <p14:creationId xmlns:p14="http://schemas.microsoft.com/office/powerpoint/2010/main" val="1696335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16255" y="410829"/>
            <a:ext cx="11134410" cy="1073123"/>
          </a:xfrm>
        </p:spPr>
        <p:txBody>
          <a:bodyPr vert="horz" lIns="0" tIns="0" rIns="0" bIns="0" rtlCol="0" anchor="t" anchorCtr="0">
            <a:normAutofit/>
          </a:bodyPr>
          <a:lstStyle>
            <a:lvl1pPr>
              <a:defRPr lang="en-US" dirty="0"/>
            </a:lvl1pPr>
          </a:lstStyle>
          <a:p>
            <a:pPr lvl="0"/>
            <a:r>
              <a:rPr lang="de-DE" dirty="0"/>
              <a:t>TITELMASTERFORMAT DURCH KLICKEN BEARBEITEN</a:t>
            </a:r>
            <a:endParaRPr lang="en-US" dirty="0"/>
          </a:p>
        </p:txBody>
      </p:sp>
      <p:sp>
        <p:nvSpPr>
          <p:cNvPr id="6" name="Textplatzhalter 12"/>
          <p:cNvSpPr>
            <a:spLocks noGrp="1"/>
          </p:cNvSpPr>
          <p:nvPr>
            <p:ph type="body" sz="quarter" idx="13" hasCustomPrompt="1"/>
          </p:nvPr>
        </p:nvSpPr>
        <p:spPr>
          <a:xfrm>
            <a:off x="516253" y="942477"/>
            <a:ext cx="11133137" cy="541475"/>
          </a:xfrm>
        </p:spPr>
        <p:txBody>
          <a:bodyPr lIns="10798" anchor="t" anchorCtr="0"/>
          <a:lstStyle>
            <a:lvl1pPr marL="0" indent="0">
              <a:buNone/>
              <a:defRPr>
                <a:solidFill>
                  <a:schemeClr val="bg1">
                    <a:lumMod val="50000"/>
                  </a:schemeClr>
                </a:solidFill>
              </a:defRPr>
            </a:lvl1pPr>
          </a:lstStyle>
          <a:p>
            <a:r>
              <a:rPr lang="en-US" noProof="1">
                <a:latin typeface="Calibri Light" panose="020F0302020204030204" pitchFamily="34" charset="0"/>
              </a:rPr>
              <a:t>Enter your subheadline here</a:t>
            </a:r>
          </a:p>
        </p:txBody>
      </p:sp>
      <p:sp>
        <p:nvSpPr>
          <p:cNvPr id="11" name="Fußzeilenplatzhalter 4"/>
          <p:cNvSpPr>
            <a:spLocks noGrp="1"/>
          </p:cNvSpPr>
          <p:nvPr>
            <p:ph type="ftr" sz="quarter" idx="3"/>
          </p:nvPr>
        </p:nvSpPr>
        <p:spPr>
          <a:xfrm>
            <a:off x="3957284" y="6076361"/>
            <a:ext cx="4275850" cy="360000"/>
          </a:xfrm>
          <a:prstGeom prst="rect">
            <a:avLst/>
          </a:prstGeom>
        </p:spPr>
        <p:txBody>
          <a:bodyPr vert="horz" lIns="0" tIns="0" rIns="0" bIns="0" rtlCol="0" anchor="b" anchorCtr="0"/>
          <a:lstStyle>
            <a:lvl1pPr algn="ctr">
              <a:lnSpc>
                <a:spcPct val="90000"/>
              </a:lnSpc>
              <a:spcAft>
                <a:spcPts val="1000"/>
              </a:spcAft>
              <a:defRPr sz="1200">
                <a:solidFill>
                  <a:schemeClr val="tx1"/>
                </a:solidFill>
                <a:latin typeface="Calibri Light" panose="020F0302020204030204" pitchFamily="34" charset="0"/>
              </a:defRPr>
            </a:lvl1pPr>
          </a:lstStyle>
          <a:p>
            <a:r>
              <a:rPr lang="en-US"/>
              <a:t>Enter your footer text here</a:t>
            </a:r>
            <a:endParaRPr lang="en-US" dirty="0"/>
          </a:p>
        </p:txBody>
      </p:sp>
      <p:sp>
        <p:nvSpPr>
          <p:cNvPr id="12" name="Foliennummernplatzhalter 5"/>
          <p:cNvSpPr>
            <a:spLocks noGrp="1"/>
          </p:cNvSpPr>
          <p:nvPr>
            <p:ph type="sldNum" sz="quarter" idx="4"/>
          </p:nvPr>
        </p:nvSpPr>
        <p:spPr>
          <a:xfrm>
            <a:off x="516253" y="6076361"/>
            <a:ext cx="914308" cy="360000"/>
          </a:xfrm>
          <a:prstGeom prst="rect">
            <a:avLst/>
          </a:prstGeom>
        </p:spPr>
        <p:txBody>
          <a:bodyPr vert="horz" lIns="0" tIns="0" rIns="0" bIns="0" rtlCol="0" anchor="b" anchorCtr="0"/>
          <a:lstStyle>
            <a:lvl1pPr algn="l">
              <a:lnSpc>
                <a:spcPct val="90000"/>
              </a:lnSpc>
              <a:spcAft>
                <a:spcPts val="1000"/>
              </a:spcAft>
              <a:defRPr sz="1500" b="1">
                <a:solidFill>
                  <a:schemeClr val="tx1"/>
                </a:solidFill>
              </a:defRPr>
            </a:lvl1pPr>
          </a:lstStyle>
          <a:p>
            <a:fld id="{75A4F164-3A46-4CEE-A25C-CA523D5E42F3}" type="slidenum">
              <a:rPr lang="en-US" smtClean="0"/>
              <a:pPr/>
              <a:t>‹#›</a:t>
            </a:fld>
            <a:endParaRPr lang="en-US" dirty="0"/>
          </a:p>
        </p:txBody>
      </p:sp>
    </p:spTree>
    <p:extLst>
      <p:ext uri="{BB962C8B-B14F-4D97-AF65-F5344CB8AC3E}">
        <p14:creationId xmlns:p14="http://schemas.microsoft.com/office/powerpoint/2010/main" val="2478639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Fußzeilenplatzhalter 4"/>
          <p:cNvSpPr>
            <a:spLocks noGrp="1"/>
          </p:cNvSpPr>
          <p:nvPr>
            <p:ph type="ftr" sz="quarter" idx="3"/>
          </p:nvPr>
        </p:nvSpPr>
        <p:spPr>
          <a:xfrm>
            <a:off x="3957284" y="6076361"/>
            <a:ext cx="4275850" cy="360000"/>
          </a:xfrm>
          <a:prstGeom prst="rect">
            <a:avLst/>
          </a:prstGeom>
        </p:spPr>
        <p:txBody>
          <a:bodyPr vert="horz" lIns="0" tIns="0" rIns="0" bIns="0" rtlCol="0" anchor="b" anchorCtr="0"/>
          <a:lstStyle>
            <a:lvl1pPr algn="ctr">
              <a:lnSpc>
                <a:spcPct val="90000"/>
              </a:lnSpc>
              <a:spcAft>
                <a:spcPts val="1000"/>
              </a:spcAft>
              <a:defRPr sz="1200">
                <a:solidFill>
                  <a:schemeClr val="tx1"/>
                </a:solidFill>
                <a:latin typeface="Calibri Light" panose="020F0302020204030204" pitchFamily="34" charset="0"/>
              </a:defRPr>
            </a:lvl1pPr>
          </a:lstStyle>
          <a:p>
            <a:r>
              <a:rPr lang="en-US"/>
              <a:t>Enter your footer text here</a:t>
            </a:r>
            <a:endParaRPr lang="en-US" dirty="0"/>
          </a:p>
        </p:txBody>
      </p:sp>
      <p:sp>
        <p:nvSpPr>
          <p:cNvPr id="9" name="Foliennummernplatzhalter 5"/>
          <p:cNvSpPr>
            <a:spLocks noGrp="1"/>
          </p:cNvSpPr>
          <p:nvPr>
            <p:ph type="sldNum" sz="quarter" idx="4"/>
          </p:nvPr>
        </p:nvSpPr>
        <p:spPr>
          <a:xfrm>
            <a:off x="516253" y="6076361"/>
            <a:ext cx="914308" cy="360000"/>
          </a:xfrm>
          <a:prstGeom prst="rect">
            <a:avLst/>
          </a:prstGeom>
        </p:spPr>
        <p:txBody>
          <a:bodyPr vert="horz" lIns="0" tIns="0" rIns="0" bIns="0" rtlCol="0" anchor="b" anchorCtr="0"/>
          <a:lstStyle>
            <a:lvl1pPr algn="l">
              <a:lnSpc>
                <a:spcPct val="90000"/>
              </a:lnSpc>
              <a:spcAft>
                <a:spcPts val="1000"/>
              </a:spcAft>
              <a:defRPr sz="1500" b="1">
                <a:solidFill>
                  <a:schemeClr val="tx1"/>
                </a:solidFill>
              </a:defRPr>
            </a:lvl1pPr>
          </a:lstStyle>
          <a:p>
            <a:fld id="{75A4F164-3A46-4CEE-A25C-CA523D5E42F3}" type="slidenum">
              <a:rPr lang="en-US" smtClean="0"/>
              <a:pPr/>
              <a:t>‹#›</a:t>
            </a:fld>
            <a:endParaRPr lang="en-US" dirty="0"/>
          </a:p>
        </p:txBody>
      </p:sp>
    </p:spTree>
    <p:extLst>
      <p:ext uri="{BB962C8B-B14F-4D97-AF65-F5344CB8AC3E}">
        <p14:creationId xmlns:p14="http://schemas.microsoft.com/office/powerpoint/2010/main" val="1855633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sp>
        <p:nvSpPr>
          <p:cNvPr id="10" name="Titel 1"/>
          <p:cNvSpPr>
            <a:spLocks noGrp="1"/>
          </p:cNvSpPr>
          <p:nvPr>
            <p:ph type="title" hasCustomPrompt="1"/>
          </p:nvPr>
        </p:nvSpPr>
        <p:spPr>
          <a:xfrm>
            <a:off x="1044376" y="4"/>
            <a:ext cx="10101664" cy="3741441"/>
          </a:xfrm>
        </p:spPr>
        <p:txBody>
          <a:bodyPr rIns="3598920" anchor="b" anchorCtr="0">
            <a:noAutofit/>
          </a:bodyPr>
          <a:lstStyle>
            <a:lvl1pPr algn="l">
              <a:lnSpc>
                <a:spcPct val="80000"/>
              </a:lnSpc>
              <a:defRPr sz="8800" b="0" cap="all">
                <a:solidFill>
                  <a:schemeClr val="accent1"/>
                </a:solidFill>
                <a:latin typeface="Bebas Neue" pitchFamily="34" charset="0"/>
              </a:defRPr>
            </a:lvl1pPr>
          </a:lstStyle>
          <a:p>
            <a:r>
              <a:rPr lang="de-DE" dirty="0"/>
              <a:t>FREE POWERPOINT</a:t>
            </a:r>
            <a:br>
              <a:rPr lang="de-DE" dirty="0"/>
            </a:br>
            <a:r>
              <a:rPr lang="de-DE" dirty="0"/>
              <a:t>TEMPLATE</a:t>
            </a:r>
            <a:endParaRPr lang="en-US" dirty="0"/>
          </a:p>
        </p:txBody>
      </p:sp>
      <p:sp>
        <p:nvSpPr>
          <p:cNvPr id="11" name="Textplatzhalter 2"/>
          <p:cNvSpPr>
            <a:spLocks noGrp="1"/>
          </p:cNvSpPr>
          <p:nvPr>
            <p:ph type="body" idx="1" hasCustomPrompt="1"/>
          </p:nvPr>
        </p:nvSpPr>
        <p:spPr>
          <a:xfrm>
            <a:off x="1044376" y="3741445"/>
            <a:ext cx="10101664" cy="2061759"/>
          </a:xfrm>
          <a:prstGeom prst="rect">
            <a:avLst/>
          </a:prstGeom>
        </p:spPr>
        <p:txBody>
          <a:bodyPr rIns="3598920" anchor="t" anchorCtr="0"/>
          <a:lstStyle>
            <a:lvl1pPr marL="0" indent="0">
              <a:lnSpc>
                <a:spcPct val="80000"/>
              </a:lnSpc>
              <a:buNone/>
              <a:defRPr sz="4400">
                <a:solidFill>
                  <a:schemeClr val="accent1">
                    <a:lumMod val="50000"/>
                  </a:schemeClr>
                </a:solidFill>
              </a:defRPr>
            </a:lvl1pPr>
            <a:lvl2pPr marL="457064" indent="0">
              <a:buNone/>
              <a:defRPr sz="1900">
                <a:solidFill>
                  <a:schemeClr val="tx1">
                    <a:tint val="75000"/>
                  </a:schemeClr>
                </a:solidFill>
              </a:defRPr>
            </a:lvl2pPr>
            <a:lvl3pPr marL="914127" indent="0">
              <a:buNone/>
              <a:defRPr sz="1600">
                <a:solidFill>
                  <a:schemeClr val="tx1">
                    <a:tint val="75000"/>
                  </a:schemeClr>
                </a:solidFill>
              </a:defRPr>
            </a:lvl3pPr>
            <a:lvl4pPr marL="1371190" indent="0">
              <a:buNone/>
              <a:defRPr sz="1500">
                <a:solidFill>
                  <a:schemeClr val="tx1">
                    <a:tint val="75000"/>
                  </a:schemeClr>
                </a:solidFill>
              </a:defRPr>
            </a:lvl4pPr>
            <a:lvl5pPr marL="1828252" indent="0">
              <a:buNone/>
              <a:defRPr sz="1500">
                <a:solidFill>
                  <a:schemeClr val="tx1">
                    <a:tint val="75000"/>
                  </a:schemeClr>
                </a:solidFill>
              </a:defRPr>
            </a:lvl5pPr>
            <a:lvl6pPr marL="2285314" indent="0">
              <a:buNone/>
              <a:defRPr sz="1500">
                <a:solidFill>
                  <a:schemeClr val="tx1">
                    <a:tint val="75000"/>
                  </a:schemeClr>
                </a:solidFill>
              </a:defRPr>
            </a:lvl6pPr>
            <a:lvl7pPr marL="2742378" indent="0">
              <a:buNone/>
              <a:defRPr sz="1500">
                <a:solidFill>
                  <a:schemeClr val="tx1">
                    <a:tint val="75000"/>
                  </a:schemeClr>
                </a:solidFill>
              </a:defRPr>
            </a:lvl7pPr>
            <a:lvl8pPr marL="3199440" indent="0">
              <a:buNone/>
              <a:defRPr sz="1500">
                <a:solidFill>
                  <a:schemeClr val="tx1">
                    <a:tint val="75000"/>
                  </a:schemeClr>
                </a:solidFill>
              </a:defRPr>
            </a:lvl8pPr>
            <a:lvl9pPr marL="3656504" indent="0">
              <a:buNone/>
              <a:defRPr sz="1500">
                <a:solidFill>
                  <a:schemeClr val="tx1">
                    <a:tint val="75000"/>
                  </a:schemeClr>
                </a:solidFill>
              </a:defRPr>
            </a:lvl9pPr>
          </a:lstStyle>
          <a:p>
            <a:pPr lvl="0"/>
            <a:r>
              <a:rPr lang="de-DE" dirty="0"/>
              <a:t>PRESENTATIONLOAD</a:t>
            </a:r>
          </a:p>
        </p:txBody>
      </p:sp>
      <p:grpSp>
        <p:nvGrpSpPr>
          <p:cNvPr id="37" name="Gruppieren 36"/>
          <p:cNvGrpSpPr/>
          <p:nvPr userDrawn="1"/>
        </p:nvGrpSpPr>
        <p:grpSpPr>
          <a:xfrm>
            <a:off x="81034" y="5206769"/>
            <a:ext cx="3453610" cy="1898584"/>
            <a:chOff x="81031" y="5206769"/>
            <a:chExt cx="3453611" cy="1898584"/>
          </a:xfrm>
        </p:grpSpPr>
        <p:grpSp>
          <p:nvGrpSpPr>
            <p:cNvPr id="38" name="Gruppieren 37"/>
            <p:cNvGrpSpPr/>
            <p:nvPr userDrawn="1"/>
          </p:nvGrpSpPr>
          <p:grpSpPr>
            <a:xfrm>
              <a:off x="81031" y="5206769"/>
              <a:ext cx="1991801" cy="1736748"/>
              <a:chOff x="81031" y="5206769"/>
              <a:chExt cx="1991801" cy="1736748"/>
            </a:xfrm>
          </p:grpSpPr>
          <p:sp>
            <p:nvSpPr>
              <p:cNvPr id="47" name="Flussdiagramm: Daten 6"/>
              <p:cNvSpPr/>
              <p:nvPr userDrawn="1"/>
            </p:nvSpPr>
            <p:spPr>
              <a:xfrm rot="7500000" flipV="1">
                <a:off x="-472446" y="5760246"/>
                <a:ext cx="1736748" cy="629794"/>
              </a:xfrm>
              <a:custGeom>
                <a:avLst/>
                <a:gdLst>
                  <a:gd name="connsiteX0" fmla="*/ 4875386 w 7920475"/>
                  <a:gd name="connsiteY0" fmla="*/ 1896 h 634035"/>
                  <a:gd name="connsiteX1" fmla="*/ 7498123 w 7920475"/>
                  <a:gd name="connsiteY1" fmla="*/ 627301 h 634035"/>
                  <a:gd name="connsiteX2" fmla="*/ 7920475 w 7920475"/>
                  <a:gd name="connsiteY2" fmla="*/ 0 h 634035"/>
                  <a:gd name="connsiteX3" fmla="*/ 4875386 w 7920475"/>
                  <a:gd name="connsiteY3" fmla="*/ 1896 h 634035"/>
                  <a:gd name="connsiteX4" fmla="*/ 440793 w 7920475"/>
                  <a:gd name="connsiteY4" fmla="*/ 4657 h 634035"/>
                  <a:gd name="connsiteX5" fmla="*/ 669010 w 7920475"/>
                  <a:gd name="connsiteY5" fmla="*/ 633434 h 634035"/>
                  <a:gd name="connsiteX6" fmla="*/ 1604583 w 7920475"/>
                  <a:gd name="connsiteY6" fmla="*/ 632594 h 634035"/>
                  <a:gd name="connsiteX7" fmla="*/ 1736748 w 7920475"/>
                  <a:gd name="connsiteY7" fmla="*/ 443842 h 634035"/>
                  <a:gd name="connsiteX8" fmla="*/ 1108933 w 7920475"/>
                  <a:gd name="connsiteY8" fmla="*/ 4241 h 634035"/>
                  <a:gd name="connsiteX9" fmla="*/ 440793 w 7920475"/>
                  <a:gd name="connsiteY9" fmla="*/ 4657 h 634035"/>
                  <a:gd name="connsiteX10" fmla="*/ 0 w 7920475"/>
                  <a:gd name="connsiteY10" fmla="*/ 634035 h 634035"/>
                  <a:gd name="connsiteX11" fmla="*/ 98 w 7920475"/>
                  <a:gd name="connsiteY11" fmla="*/ 634035 h 634035"/>
                  <a:gd name="connsiteX12" fmla="*/ 65 w 7920475"/>
                  <a:gd name="connsiteY12" fmla="*/ 633943 h 634035"/>
                  <a:gd name="connsiteX13" fmla="*/ 0 w 7920475"/>
                  <a:gd name="connsiteY13" fmla="*/ 634035 h 634035"/>
                  <a:gd name="connsiteX14" fmla="*/ 440509 w 7920475"/>
                  <a:gd name="connsiteY14" fmla="*/ 4658 h 634035"/>
                  <a:gd name="connsiteX15" fmla="*/ 220317 w 7920475"/>
                  <a:gd name="connsiteY15" fmla="*/ 319256 h 634035"/>
                  <a:gd name="connsiteX16" fmla="*/ 440695 w 7920475"/>
                  <a:gd name="connsiteY16" fmla="*/ 4657 h 634035"/>
                  <a:gd name="connsiteX17" fmla="*/ 440509 w 7920475"/>
                  <a:gd name="connsiteY17" fmla="*/ 4658 h 634035"/>
                  <a:gd name="connsiteX0" fmla="*/ 4875386 w 7920475"/>
                  <a:gd name="connsiteY0" fmla="*/ 1896 h 634035"/>
                  <a:gd name="connsiteX1" fmla="*/ 7920475 w 7920475"/>
                  <a:gd name="connsiteY1" fmla="*/ 0 h 634035"/>
                  <a:gd name="connsiteX2" fmla="*/ 4875386 w 7920475"/>
                  <a:gd name="connsiteY2" fmla="*/ 1896 h 634035"/>
                  <a:gd name="connsiteX3" fmla="*/ 440793 w 7920475"/>
                  <a:gd name="connsiteY3" fmla="*/ 4657 h 634035"/>
                  <a:gd name="connsiteX4" fmla="*/ 669010 w 7920475"/>
                  <a:gd name="connsiteY4" fmla="*/ 633434 h 634035"/>
                  <a:gd name="connsiteX5" fmla="*/ 1604583 w 7920475"/>
                  <a:gd name="connsiteY5" fmla="*/ 632594 h 634035"/>
                  <a:gd name="connsiteX6" fmla="*/ 1736748 w 7920475"/>
                  <a:gd name="connsiteY6" fmla="*/ 443842 h 634035"/>
                  <a:gd name="connsiteX7" fmla="*/ 1108933 w 7920475"/>
                  <a:gd name="connsiteY7" fmla="*/ 4241 h 634035"/>
                  <a:gd name="connsiteX8" fmla="*/ 440793 w 7920475"/>
                  <a:gd name="connsiteY8" fmla="*/ 4657 h 634035"/>
                  <a:gd name="connsiteX9" fmla="*/ 0 w 7920475"/>
                  <a:gd name="connsiteY9" fmla="*/ 634035 h 634035"/>
                  <a:gd name="connsiteX10" fmla="*/ 98 w 7920475"/>
                  <a:gd name="connsiteY10" fmla="*/ 634035 h 634035"/>
                  <a:gd name="connsiteX11" fmla="*/ 65 w 7920475"/>
                  <a:gd name="connsiteY11" fmla="*/ 633943 h 634035"/>
                  <a:gd name="connsiteX12" fmla="*/ 0 w 7920475"/>
                  <a:gd name="connsiteY12" fmla="*/ 634035 h 634035"/>
                  <a:gd name="connsiteX13" fmla="*/ 440509 w 7920475"/>
                  <a:gd name="connsiteY13" fmla="*/ 4658 h 634035"/>
                  <a:gd name="connsiteX14" fmla="*/ 220317 w 7920475"/>
                  <a:gd name="connsiteY14" fmla="*/ 319256 h 634035"/>
                  <a:gd name="connsiteX15" fmla="*/ 440695 w 7920475"/>
                  <a:gd name="connsiteY15" fmla="*/ 4657 h 634035"/>
                  <a:gd name="connsiteX16" fmla="*/ 440509 w 7920475"/>
                  <a:gd name="connsiteY16" fmla="*/ 4658 h 634035"/>
                  <a:gd name="connsiteX0" fmla="*/ 440793 w 1736748"/>
                  <a:gd name="connsiteY0" fmla="*/ 416 h 629794"/>
                  <a:gd name="connsiteX1" fmla="*/ 669010 w 1736748"/>
                  <a:gd name="connsiteY1" fmla="*/ 629193 h 629794"/>
                  <a:gd name="connsiteX2" fmla="*/ 1604583 w 1736748"/>
                  <a:gd name="connsiteY2" fmla="*/ 628353 h 629794"/>
                  <a:gd name="connsiteX3" fmla="*/ 1736748 w 1736748"/>
                  <a:gd name="connsiteY3" fmla="*/ 439601 h 629794"/>
                  <a:gd name="connsiteX4" fmla="*/ 1108933 w 1736748"/>
                  <a:gd name="connsiteY4" fmla="*/ 0 h 629794"/>
                  <a:gd name="connsiteX5" fmla="*/ 440793 w 1736748"/>
                  <a:gd name="connsiteY5" fmla="*/ 416 h 629794"/>
                  <a:gd name="connsiteX6" fmla="*/ 0 w 1736748"/>
                  <a:gd name="connsiteY6" fmla="*/ 629794 h 629794"/>
                  <a:gd name="connsiteX7" fmla="*/ 98 w 1736748"/>
                  <a:gd name="connsiteY7" fmla="*/ 629794 h 629794"/>
                  <a:gd name="connsiteX8" fmla="*/ 65 w 1736748"/>
                  <a:gd name="connsiteY8" fmla="*/ 629702 h 629794"/>
                  <a:gd name="connsiteX9" fmla="*/ 0 w 1736748"/>
                  <a:gd name="connsiteY9" fmla="*/ 629794 h 629794"/>
                  <a:gd name="connsiteX10" fmla="*/ 440509 w 1736748"/>
                  <a:gd name="connsiteY10" fmla="*/ 417 h 629794"/>
                  <a:gd name="connsiteX11" fmla="*/ 220317 w 1736748"/>
                  <a:gd name="connsiteY11" fmla="*/ 315015 h 629794"/>
                  <a:gd name="connsiteX12" fmla="*/ 440695 w 1736748"/>
                  <a:gd name="connsiteY12" fmla="*/ 416 h 629794"/>
                  <a:gd name="connsiteX13" fmla="*/ 440509 w 1736748"/>
                  <a:gd name="connsiteY13" fmla="*/ 417 h 629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6748" h="629794">
                    <a:moveTo>
                      <a:pt x="440793" y="416"/>
                    </a:moveTo>
                    <a:lnTo>
                      <a:pt x="669010" y="629193"/>
                    </a:lnTo>
                    <a:lnTo>
                      <a:pt x="1604583" y="628353"/>
                    </a:lnTo>
                    <a:lnTo>
                      <a:pt x="1736748" y="439601"/>
                    </a:lnTo>
                    <a:lnTo>
                      <a:pt x="1108933" y="0"/>
                    </a:lnTo>
                    <a:lnTo>
                      <a:pt x="440793" y="416"/>
                    </a:lnTo>
                    <a:close/>
                    <a:moveTo>
                      <a:pt x="0" y="629794"/>
                    </a:moveTo>
                    <a:lnTo>
                      <a:pt x="98" y="629794"/>
                    </a:lnTo>
                    <a:cubicBezTo>
                      <a:pt x="87" y="629763"/>
                      <a:pt x="76" y="629733"/>
                      <a:pt x="65" y="629702"/>
                    </a:cubicBezTo>
                    <a:lnTo>
                      <a:pt x="0" y="629794"/>
                    </a:lnTo>
                    <a:close/>
                    <a:moveTo>
                      <a:pt x="440509" y="417"/>
                    </a:moveTo>
                    <a:lnTo>
                      <a:pt x="220317" y="315015"/>
                    </a:lnTo>
                    <a:lnTo>
                      <a:pt x="440695" y="416"/>
                    </a:lnTo>
                    <a:lnTo>
                      <a:pt x="440509" y="417"/>
                    </a:lnTo>
                    <a:close/>
                  </a:path>
                </a:pathLst>
              </a:cu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8" name="Flussdiagramm: Daten 6"/>
              <p:cNvSpPr/>
              <p:nvPr userDrawn="1"/>
            </p:nvSpPr>
            <p:spPr>
              <a:xfrm rot="7500000" flipV="1">
                <a:off x="367821" y="5323279"/>
                <a:ext cx="668945" cy="629378"/>
              </a:xfrm>
              <a:custGeom>
                <a:avLst/>
                <a:gdLst/>
                <a:ahLst/>
                <a:cxnLst/>
                <a:rect l="l" t="t" r="r" b="b"/>
                <a:pathLst>
                  <a:path w="668945" h="629378">
                    <a:moveTo>
                      <a:pt x="220252" y="314599"/>
                    </a:moveTo>
                    <a:lnTo>
                      <a:pt x="0" y="629286"/>
                    </a:lnTo>
                    <a:lnTo>
                      <a:pt x="33" y="629378"/>
                    </a:lnTo>
                    <a:lnTo>
                      <a:pt x="668945" y="628777"/>
                    </a:lnTo>
                    <a:lnTo>
                      <a:pt x="440728" y="0"/>
                    </a:lnTo>
                    <a:lnTo>
                      <a:pt x="44063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9" name="Rechteck 4"/>
              <p:cNvSpPr/>
              <p:nvPr userDrawn="1"/>
            </p:nvSpPr>
            <p:spPr>
              <a:xfrm>
                <a:off x="383512" y="5544278"/>
                <a:ext cx="1689320" cy="1313723"/>
              </a:xfrm>
              <a:custGeom>
                <a:avLst/>
                <a:gdLst/>
                <a:ahLst/>
                <a:cxnLst/>
                <a:rect l="l" t="t" r="r" b="b"/>
                <a:pathLst>
                  <a:path w="1689320" h="1313723">
                    <a:moveTo>
                      <a:pt x="768385" y="233"/>
                    </a:moveTo>
                    <a:lnTo>
                      <a:pt x="1689320" y="1313723"/>
                    </a:lnTo>
                    <a:lnTo>
                      <a:pt x="921532" y="1313723"/>
                    </a:lnTo>
                    <a:lnTo>
                      <a:pt x="384221" y="547829"/>
                    </a:lnTo>
                    <a:close/>
                    <a:moveTo>
                      <a:pt x="0" y="152"/>
                    </a:moveTo>
                    <a:lnTo>
                      <a:pt x="113" y="152"/>
                    </a:lnTo>
                    <a:lnTo>
                      <a:pt x="57" y="233"/>
                    </a:lnTo>
                    <a:close/>
                    <a:moveTo>
                      <a:pt x="768221" y="0"/>
                    </a:moveTo>
                    <a:lnTo>
                      <a:pt x="768328" y="152"/>
                    </a:lnTo>
                    <a:lnTo>
                      <a:pt x="384221" y="76"/>
                    </a:lnTo>
                    <a:close/>
                  </a:path>
                </a:pathLst>
              </a:cu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9" name="Gruppieren 38"/>
            <p:cNvGrpSpPr/>
            <p:nvPr userDrawn="1"/>
          </p:nvGrpSpPr>
          <p:grpSpPr>
            <a:xfrm>
              <a:off x="2076330" y="5572847"/>
              <a:ext cx="1458312" cy="1510739"/>
              <a:chOff x="2076330" y="5572847"/>
              <a:chExt cx="1458312" cy="1510739"/>
            </a:xfrm>
          </p:grpSpPr>
          <p:sp>
            <p:nvSpPr>
              <p:cNvPr id="44" name="Flussdiagramm: Daten 6"/>
              <p:cNvSpPr/>
              <p:nvPr userDrawn="1"/>
            </p:nvSpPr>
            <p:spPr>
              <a:xfrm rot="7500000" flipV="1">
                <a:off x="1476091" y="6173086"/>
                <a:ext cx="1510739" cy="310261"/>
              </a:xfrm>
              <a:custGeom>
                <a:avLst/>
                <a:gdLst/>
                <a:ahLst/>
                <a:cxnLst/>
                <a:rect l="l" t="t" r="r" b="b"/>
                <a:pathLst>
                  <a:path w="1510739" h="310261">
                    <a:moveTo>
                      <a:pt x="216732" y="805"/>
                    </a:moveTo>
                    <a:lnTo>
                      <a:pt x="328942" y="309965"/>
                    </a:lnTo>
                    <a:lnTo>
                      <a:pt x="1294306" y="309098"/>
                    </a:lnTo>
                    <a:lnTo>
                      <a:pt x="1510739" y="0"/>
                    </a:lnTo>
                    <a:close/>
                    <a:moveTo>
                      <a:pt x="0" y="310260"/>
                    </a:moveTo>
                    <a:lnTo>
                      <a:pt x="49" y="310261"/>
                    </a:lnTo>
                    <a:lnTo>
                      <a:pt x="33" y="310215"/>
                    </a:lnTo>
                    <a:close/>
                    <a:moveTo>
                      <a:pt x="216592" y="805"/>
                    </a:moveTo>
                    <a:lnTo>
                      <a:pt x="108327" y="155489"/>
                    </a:lnTo>
                    <a:lnTo>
                      <a:pt x="216684" y="806"/>
                    </a:ln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5" name="Flussdiagramm: Daten 6"/>
              <p:cNvSpPr/>
              <p:nvPr userDrawn="1"/>
            </p:nvSpPr>
            <p:spPr>
              <a:xfrm rot="7500000" flipV="1">
                <a:off x="2406251" y="5689698"/>
                <a:ext cx="328909" cy="309456"/>
              </a:xfrm>
              <a:custGeom>
                <a:avLst/>
                <a:gdLst/>
                <a:ahLst/>
                <a:cxnLst/>
                <a:rect l="l" t="t" r="r" b="b"/>
                <a:pathLst>
                  <a:path w="328909" h="309456">
                    <a:moveTo>
                      <a:pt x="108294" y="154684"/>
                    </a:moveTo>
                    <a:lnTo>
                      <a:pt x="0" y="309410"/>
                    </a:lnTo>
                    <a:lnTo>
                      <a:pt x="16" y="309456"/>
                    </a:lnTo>
                    <a:lnTo>
                      <a:pt x="328909" y="309160"/>
                    </a:lnTo>
                    <a:lnTo>
                      <a:pt x="216699" y="0"/>
                    </a:lnTo>
                    <a:lnTo>
                      <a:pt x="216651" y="0"/>
                    </a:lnTo>
                    <a:close/>
                  </a:path>
                </a:pathLst>
              </a:cu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6" name="Rechteck 3"/>
              <p:cNvSpPr/>
              <p:nvPr userDrawn="1"/>
            </p:nvSpPr>
            <p:spPr>
              <a:xfrm>
                <a:off x="2602883" y="5798360"/>
                <a:ext cx="931759" cy="1059640"/>
              </a:xfrm>
              <a:custGeom>
                <a:avLst/>
                <a:gdLst>
                  <a:gd name="connsiteX0" fmla="*/ 0 w 6868510"/>
                  <a:gd name="connsiteY0" fmla="*/ 1059640 h 6010012"/>
                  <a:gd name="connsiteX1" fmla="*/ 3654987 w 6868510"/>
                  <a:gd name="connsiteY1" fmla="*/ 1059640 h 6010012"/>
                  <a:gd name="connsiteX2" fmla="*/ 5028976 w 6868510"/>
                  <a:gd name="connsiteY2" fmla="*/ 3018153 h 6010012"/>
                  <a:gd name="connsiteX3" fmla="*/ 5400740 w 6868510"/>
                  <a:gd name="connsiteY3" fmla="*/ 3011352 h 6010012"/>
                  <a:gd name="connsiteX4" fmla="*/ 4032326 w 6868510"/>
                  <a:gd name="connsiteY4" fmla="*/ 1059640 h 6010012"/>
                  <a:gd name="connsiteX5" fmla="*/ 6868510 w 6868510"/>
                  <a:gd name="connsiteY5" fmla="*/ 6010012 h 6010012"/>
                  <a:gd name="connsiteX6" fmla="*/ 0 w 6868510"/>
                  <a:gd name="connsiteY6" fmla="*/ 6010012 h 6010012"/>
                  <a:gd name="connsiteX7" fmla="*/ 0 w 6868510"/>
                  <a:gd name="connsiteY7" fmla="*/ 1059640 h 6010012"/>
                  <a:gd name="connsiteX8" fmla="*/ 3289455 w 6868510"/>
                  <a:gd name="connsiteY8" fmla="*/ 114 h 6010012"/>
                  <a:gd name="connsiteX9" fmla="*/ 4032326 w 6868510"/>
                  <a:gd name="connsiteY9" fmla="*/ 1059640 h 6010012"/>
                  <a:gd name="connsiteX10" fmla="*/ 3654987 w 6868510"/>
                  <a:gd name="connsiteY10" fmla="*/ 1059640 h 6010012"/>
                  <a:gd name="connsiteX11" fmla="*/ 3100567 w 6868510"/>
                  <a:gd name="connsiteY11" fmla="*/ 269358 h 6010012"/>
                  <a:gd name="connsiteX12" fmla="*/ 3289455 w 6868510"/>
                  <a:gd name="connsiteY12" fmla="*/ 114 h 6010012"/>
                  <a:gd name="connsiteX13" fmla="*/ 2911652 w 6868510"/>
                  <a:gd name="connsiteY13" fmla="*/ 74 h 6010012"/>
                  <a:gd name="connsiteX14" fmla="*/ 2911707 w 6868510"/>
                  <a:gd name="connsiteY14" fmla="*/ 75 h 6010012"/>
                  <a:gd name="connsiteX15" fmla="*/ 2911680 w 6868510"/>
                  <a:gd name="connsiteY15" fmla="*/ 114 h 6010012"/>
                  <a:gd name="connsiteX16" fmla="*/ 2911652 w 6868510"/>
                  <a:gd name="connsiteY16" fmla="*/ 74 h 6010012"/>
                  <a:gd name="connsiteX17" fmla="*/ 3289375 w 6868510"/>
                  <a:gd name="connsiteY17" fmla="*/ 0 h 6010012"/>
                  <a:gd name="connsiteX18" fmla="*/ 3289427 w 6868510"/>
                  <a:gd name="connsiteY18" fmla="*/ 75 h 6010012"/>
                  <a:gd name="connsiteX19" fmla="*/ 3100567 w 6868510"/>
                  <a:gd name="connsiteY19" fmla="*/ 36 h 6010012"/>
                  <a:gd name="connsiteX20" fmla="*/ 3289375 w 6868510"/>
                  <a:gd name="connsiteY20" fmla="*/ 0 h 6010012"/>
                  <a:gd name="connsiteX0" fmla="*/ 0 w 5400740"/>
                  <a:gd name="connsiteY0" fmla="*/ 1059640 h 6010012"/>
                  <a:gd name="connsiteX1" fmla="*/ 3654987 w 5400740"/>
                  <a:gd name="connsiteY1" fmla="*/ 1059640 h 6010012"/>
                  <a:gd name="connsiteX2" fmla="*/ 5028976 w 5400740"/>
                  <a:gd name="connsiteY2" fmla="*/ 3018153 h 6010012"/>
                  <a:gd name="connsiteX3" fmla="*/ 5400740 w 5400740"/>
                  <a:gd name="connsiteY3" fmla="*/ 3011352 h 6010012"/>
                  <a:gd name="connsiteX4" fmla="*/ 4032326 w 5400740"/>
                  <a:gd name="connsiteY4" fmla="*/ 1059640 h 6010012"/>
                  <a:gd name="connsiteX5" fmla="*/ 0 w 5400740"/>
                  <a:gd name="connsiteY5" fmla="*/ 6010012 h 6010012"/>
                  <a:gd name="connsiteX6" fmla="*/ 0 w 5400740"/>
                  <a:gd name="connsiteY6" fmla="*/ 1059640 h 6010012"/>
                  <a:gd name="connsiteX7" fmla="*/ 3289455 w 5400740"/>
                  <a:gd name="connsiteY7" fmla="*/ 114 h 6010012"/>
                  <a:gd name="connsiteX8" fmla="*/ 4032326 w 5400740"/>
                  <a:gd name="connsiteY8" fmla="*/ 1059640 h 6010012"/>
                  <a:gd name="connsiteX9" fmla="*/ 3654987 w 5400740"/>
                  <a:gd name="connsiteY9" fmla="*/ 1059640 h 6010012"/>
                  <a:gd name="connsiteX10" fmla="*/ 3100567 w 5400740"/>
                  <a:gd name="connsiteY10" fmla="*/ 269358 h 6010012"/>
                  <a:gd name="connsiteX11" fmla="*/ 3289455 w 5400740"/>
                  <a:gd name="connsiteY11" fmla="*/ 114 h 6010012"/>
                  <a:gd name="connsiteX12" fmla="*/ 2911652 w 5400740"/>
                  <a:gd name="connsiteY12" fmla="*/ 74 h 6010012"/>
                  <a:gd name="connsiteX13" fmla="*/ 2911707 w 5400740"/>
                  <a:gd name="connsiteY13" fmla="*/ 75 h 6010012"/>
                  <a:gd name="connsiteX14" fmla="*/ 2911680 w 5400740"/>
                  <a:gd name="connsiteY14" fmla="*/ 114 h 6010012"/>
                  <a:gd name="connsiteX15" fmla="*/ 2911652 w 5400740"/>
                  <a:gd name="connsiteY15" fmla="*/ 74 h 6010012"/>
                  <a:gd name="connsiteX16" fmla="*/ 3289375 w 5400740"/>
                  <a:gd name="connsiteY16" fmla="*/ 0 h 6010012"/>
                  <a:gd name="connsiteX17" fmla="*/ 3289427 w 5400740"/>
                  <a:gd name="connsiteY17" fmla="*/ 75 h 6010012"/>
                  <a:gd name="connsiteX18" fmla="*/ 3100567 w 5400740"/>
                  <a:gd name="connsiteY18" fmla="*/ 36 h 6010012"/>
                  <a:gd name="connsiteX19" fmla="*/ 3289375 w 5400740"/>
                  <a:gd name="connsiteY19" fmla="*/ 0 h 6010012"/>
                  <a:gd name="connsiteX0" fmla="*/ 47297 w 5448037"/>
                  <a:gd name="connsiteY0" fmla="*/ 1059640 h 6199198"/>
                  <a:gd name="connsiteX1" fmla="*/ 3702284 w 5448037"/>
                  <a:gd name="connsiteY1" fmla="*/ 1059640 h 6199198"/>
                  <a:gd name="connsiteX2" fmla="*/ 5076273 w 5448037"/>
                  <a:gd name="connsiteY2" fmla="*/ 3018153 h 6199198"/>
                  <a:gd name="connsiteX3" fmla="*/ 5448037 w 5448037"/>
                  <a:gd name="connsiteY3" fmla="*/ 3011352 h 6199198"/>
                  <a:gd name="connsiteX4" fmla="*/ 4079623 w 5448037"/>
                  <a:gd name="connsiteY4" fmla="*/ 1059640 h 6199198"/>
                  <a:gd name="connsiteX5" fmla="*/ 0 w 5448037"/>
                  <a:gd name="connsiteY5" fmla="*/ 6199198 h 6199198"/>
                  <a:gd name="connsiteX6" fmla="*/ 47297 w 5448037"/>
                  <a:gd name="connsiteY6" fmla="*/ 1059640 h 6199198"/>
                  <a:gd name="connsiteX7" fmla="*/ 3336752 w 5448037"/>
                  <a:gd name="connsiteY7" fmla="*/ 114 h 6199198"/>
                  <a:gd name="connsiteX8" fmla="*/ 4079623 w 5448037"/>
                  <a:gd name="connsiteY8" fmla="*/ 1059640 h 6199198"/>
                  <a:gd name="connsiteX9" fmla="*/ 3702284 w 5448037"/>
                  <a:gd name="connsiteY9" fmla="*/ 1059640 h 6199198"/>
                  <a:gd name="connsiteX10" fmla="*/ 3147864 w 5448037"/>
                  <a:gd name="connsiteY10" fmla="*/ 269358 h 6199198"/>
                  <a:gd name="connsiteX11" fmla="*/ 3336752 w 5448037"/>
                  <a:gd name="connsiteY11" fmla="*/ 114 h 6199198"/>
                  <a:gd name="connsiteX12" fmla="*/ 2958949 w 5448037"/>
                  <a:gd name="connsiteY12" fmla="*/ 74 h 6199198"/>
                  <a:gd name="connsiteX13" fmla="*/ 2959004 w 5448037"/>
                  <a:gd name="connsiteY13" fmla="*/ 75 h 6199198"/>
                  <a:gd name="connsiteX14" fmla="*/ 2958977 w 5448037"/>
                  <a:gd name="connsiteY14" fmla="*/ 114 h 6199198"/>
                  <a:gd name="connsiteX15" fmla="*/ 2958949 w 5448037"/>
                  <a:gd name="connsiteY15" fmla="*/ 74 h 6199198"/>
                  <a:gd name="connsiteX16" fmla="*/ 3336672 w 5448037"/>
                  <a:gd name="connsiteY16" fmla="*/ 0 h 6199198"/>
                  <a:gd name="connsiteX17" fmla="*/ 3336724 w 5448037"/>
                  <a:gd name="connsiteY17" fmla="*/ 75 h 6199198"/>
                  <a:gd name="connsiteX18" fmla="*/ 3147864 w 5448037"/>
                  <a:gd name="connsiteY18" fmla="*/ 36 h 6199198"/>
                  <a:gd name="connsiteX19" fmla="*/ 3336672 w 5448037"/>
                  <a:gd name="connsiteY19" fmla="*/ 0 h 6199198"/>
                  <a:gd name="connsiteX0" fmla="*/ 0 w 5400740"/>
                  <a:gd name="connsiteY0" fmla="*/ 1059640 h 3020378"/>
                  <a:gd name="connsiteX1" fmla="*/ 3654987 w 5400740"/>
                  <a:gd name="connsiteY1" fmla="*/ 1059640 h 3020378"/>
                  <a:gd name="connsiteX2" fmla="*/ 5028976 w 5400740"/>
                  <a:gd name="connsiteY2" fmla="*/ 3018153 h 3020378"/>
                  <a:gd name="connsiteX3" fmla="*/ 5400740 w 5400740"/>
                  <a:gd name="connsiteY3" fmla="*/ 3011352 h 3020378"/>
                  <a:gd name="connsiteX4" fmla="*/ 4032326 w 5400740"/>
                  <a:gd name="connsiteY4" fmla="*/ 1059640 h 3020378"/>
                  <a:gd name="connsiteX5" fmla="*/ 0 w 5400740"/>
                  <a:gd name="connsiteY5" fmla="*/ 1059640 h 3020378"/>
                  <a:gd name="connsiteX6" fmla="*/ 3289455 w 5400740"/>
                  <a:gd name="connsiteY6" fmla="*/ 114 h 3020378"/>
                  <a:gd name="connsiteX7" fmla="*/ 4032326 w 5400740"/>
                  <a:gd name="connsiteY7" fmla="*/ 1059640 h 3020378"/>
                  <a:gd name="connsiteX8" fmla="*/ 3654987 w 5400740"/>
                  <a:gd name="connsiteY8" fmla="*/ 1059640 h 3020378"/>
                  <a:gd name="connsiteX9" fmla="*/ 3100567 w 5400740"/>
                  <a:gd name="connsiteY9" fmla="*/ 269358 h 3020378"/>
                  <a:gd name="connsiteX10" fmla="*/ 3289455 w 5400740"/>
                  <a:gd name="connsiteY10" fmla="*/ 114 h 3020378"/>
                  <a:gd name="connsiteX11" fmla="*/ 2911652 w 5400740"/>
                  <a:gd name="connsiteY11" fmla="*/ 74 h 3020378"/>
                  <a:gd name="connsiteX12" fmla="*/ 2911707 w 5400740"/>
                  <a:gd name="connsiteY12" fmla="*/ 75 h 3020378"/>
                  <a:gd name="connsiteX13" fmla="*/ 2911680 w 5400740"/>
                  <a:gd name="connsiteY13" fmla="*/ 114 h 3020378"/>
                  <a:gd name="connsiteX14" fmla="*/ 2911652 w 5400740"/>
                  <a:gd name="connsiteY14" fmla="*/ 74 h 3020378"/>
                  <a:gd name="connsiteX15" fmla="*/ 3289375 w 5400740"/>
                  <a:gd name="connsiteY15" fmla="*/ 0 h 3020378"/>
                  <a:gd name="connsiteX16" fmla="*/ 3289427 w 5400740"/>
                  <a:gd name="connsiteY16" fmla="*/ 75 h 3020378"/>
                  <a:gd name="connsiteX17" fmla="*/ 3100567 w 5400740"/>
                  <a:gd name="connsiteY17" fmla="*/ 36 h 3020378"/>
                  <a:gd name="connsiteX18" fmla="*/ 3289375 w 5400740"/>
                  <a:gd name="connsiteY18" fmla="*/ 0 h 3020378"/>
                  <a:gd name="connsiteX0" fmla="*/ 1120674 w 2489088"/>
                  <a:gd name="connsiteY0" fmla="*/ 1059640 h 3020378"/>
                  <a:gd name="connsiteX1" fmla="*/ 743335 w 2489088"/>
                  <a:gd name="connsiteY1" fmla="*/ 1059640 h 3020378"/>
                  <a:gd name="connsiteX2" fmla="*/ 2117324 w 2489088"/>
                  <a:gd name="connsiteY2" fmla="*/ 3018153 h 3020378"/>
                  <a:gd name="connsiteX3" fmla="*/ 2489088 w 2489088"/>
                  <a:gd name="connsiteY3" fmla="*/ 3011352 h 3020378"/>
                  <a:gd name="connsiteX4" fmla="*/ 1120674 w 2489088"/>
                  <a:gd name="connsiteY4" fmla="*/ 1059640 h 3020378"/>
                  <a:gd name="connsiteX5" fmla="*/ 377803 w 2489088"/>
                  <a:gd name="connsiteY5" fmla="*/ 114 h 3020378"/>
                  <a:gd name="connsiteX6" fmla="*/ 1120674 w 2489088"/>
                  <a:gd name="connsiteY6" fmla="*/ 1059640 h 3020378"/>
                  <a:gd name="connsiteX7" fmla="*/ 743335 w 2489088"/>
                  <a:gd name="connsiteY7" fmla="*/ 1059640 h 3020378"/>
                  <a:gd name="connsiteX8" fmla="*/ 188915 w 2489088"/>
                  <a:gd name="connsiteY8" fmla="*/ 269358 h 3020378"/>
                  <a:gd name="connsiteX9" fmla="*/ 377803 w 2489088"/>
                  <a:gd name="connsiteY9" fmla="*/ 114 h 3020378"/>
                  <a:gd name="connsiteX10" fmla="*/ 0 w 2489088"/>
                  <a:gd name="connsiteY10" fmla="*/ 74 h 3020378"/>
                  <a:gd name="connsiteX11" fmla="*/ 55 w 2489088"/>
                  <a:gd name="connsiteY11" fmla="*/ 75 h 3020378"/>
                  <a:gd name="connsiteX12" fmla="*/ 28 w 2489088"/>
                  <a:gd name="connsiteY12" fmla="*/ 114 h 3020378"/>
                  <a:gd name="connsiteX13" fmla="*/ 0 w 2489088"/>
                  <a:gd name="connsiteY13" fmla="*/ 74 h 3020378"/>
                  <a:gd name="connsiteX14" fmla="*/ 377723 w 2489088"/>
                  <a:gd name="connsiteY14" fmla="*/ 0 h 3020378"/>
                  <a:gd name="connsiteX15" fmla="*/ 377775 w 2489088"/>
                  <a:gd name="connsiteY15" fmla="*/ 75 h 3020378"/>
                  <a:gd name="connsiteX16" fmla="*/ 188915 w 2489088"/>
                  <a:gd name="connsiteY16" fmla="*/ 36 h 3020378"/>
                  <a:gd name="connsiteX17" fmla="*/ 377723 w 2489088"/>
                  <a:gd name="connsiteY17" fmla="*/ 0 h 3020378"/>
                  <a:gd name="connsiteX0" fmla="*/ 1120674 w 2489088"/>
                  <a:gd name="connsiteY0" fmla="*/ 1059640 h 3011352"/>
                  <a:gd name="connsiteX1" fmla="*/ 743335 w 2489088"/>
                  <a:gd name="connsiteY1" fmla="*/ 1059640 h 3011352"/>
                  <a:gd name="connsiteX2" fmla="*/ 2489088 w 2489088"/>
                  <a:gd name="connsiteY2" fmla="*/ 3011352 h 3011352"/>
                  <a:gd name="connsiteX3" fmla="*/ 1120674 w 2489088"/>
                  <a:gd name="connsiteY3" fmla="*/ 1059640 h 3011352"/>
                  <a:gd name="connsiteX4" fmla="*/ 377803 w 2489088"/>
                  <a:gd name="connsiteY4" fmla="*/ 114 h 3011352"/>
                  <a:gd name="connsiteX5" fmla="*/ 1120674 w 2489088"/>
                  <a:gd name="connsiteY5" fmla="*/ 1059640 h 3011352"/>
                  <a:gd name="connsiteX6" fmla="*/ 743335 w 2489088"/>
                  <a:gd name="connsiteY6" fmla="*/ 1059640 h 3011352"/>
                  <a:gd name="connsiteX7" fmla="*/ 188915 w 2489088"/>
                  <a:gd name="connsiteY7" fmla="*/ 269358 h 3011352"/>
                  <a:gd name="connsiteX8" fmla="*/ 377803 w 2489088"/>
                  <a:gd name="connsiteY8" fmla="*/ 114 h 3011352"/>
                  <a:gd name="connsiteX9" fmla="*/ 0 w 2489088"/>
                  <a:gd name="connsiteY9" fmla="*/ 74 h 3011352"/>
                  <a:gd name="connsiteX10" fmla="*/ 55 w 2489088"/>
                  <a:gd name="connsiteY10" fmla="*/ 75 h 3011352"/>
                  <a:gd name="connsiteX11" fmla="*/ 28 w 2489088"/>
                  <a:gd name="connsiteY11" fmla="*/ 114 h 3011352"/>
                  <a:gd name="connsiteX12" fmla="*/ 0 w 2489088"/>
                  <a:gd name="connsiteY12" fmla="*/ 74 h 3011352"/>
                  <a:gd name="connsiteX13" fmla="*/ 377723 w 2489088"/>
                  <a:gd name="connsiteY13" fmla="*/ 0 h 3011352"/>
                  <a:gd name="connsiteX14" fmla="*/ 377775 w 2489088"/>
                  <a:gd name="connsiteY14" fmla="*/ 75 h 3011352"/>
                  <a:gd name="connsiteX15" fmla="*/ 188915 w 2489088"/>
                  <a:gd name="connsiteY15" fmla="*/ 36 h 3011352"/>
                  <a:gd name="connsiteX16" fmla="*/ 377723 w 2489088"/>
                  <a:gd name="connsiteY16" fmla="*/ 0 h 3011352"/>
                  <a:gd name="connsiteX0" fmla="*/ 1120674 w 1120674"/>
                  <a:gd name="connsiteY0" fmla="*/ 1059640 h 1059640"/>
                  <a:gd name="connsiteX1" fmla="*/ 743335 w 1120674"/>
                  <a:gd name="connsiteY1" fmla="*/ 1059640 h 1059640"/>
                  <a:gd name="connsiteX2" fmla="*/ 1120674 w 1120674"/>
                  <a:gd name="connsiteY2" fmla="*/ 1059640 h 1059640"/>
                  <a:gd name="connsiteX3" fmla="*/ 377803 w 1120674"/>
                  <a:gd name="connsiteY3" fmla="*/ 114 h 1059640"/>
                  <a:gd name="connsiteX4" fmla="*/ 1120674 w 1120674"/>
                  <a:gd name="connsiteY4" fmla="*/ 1059640 h 1059640"/>
                  <a:gd name="connsiteX5" fmla="*/ 743335 w 1120674"/>
                  <a:gd name="connsiteY5" fmla="*/ 1059640 h 1059640"/>
                  <a:gd name="connsiteX6" fmla="*/ 188915 w 1120674"/>
                  <a:gd name="connsiteY6" fmla="*/ 269358 h 1059640"/>
                  <a:gd name="connsiteX7" fmla="*/ 377803 w 1120674"/>
                  <a:gd name="connsiteY7" fmla="*/ 114 h 1059640"/>
                  <a:gd name="connsiteX8" fmla="*/ 0 w 1120674"/>
                  <a:gd name="connsiteY8" fmla="*/ 74 h 1059640"/>
                  <a:gd name="connsiteX9" fmla="*/ 55 w 1120674"/>
                  <a:gd name="connsiteY9" fmla="*/ 75 h 1059640"/>
                  <a:gd name="connsiteX10" fmla="*/ 28 w 1120674"/>
                  <a:gd name="connsiteY10" fmla="*/ 114 h 1059640"/>
                  <a:gd name="connsiteX11" fmla="*/ 0 w 1120674"/>
                  <a:gd name="connsiteY11" fmla="*/ 74 h 1059640"/>
                  <a:gd name="connsiteX12" fmla="*/ 377723 w 1120674"/>
                  <a:gd name="connsiteY12" fmla="*/ 0 h 1059640"/>
                  <a:gd name="connsiteX13" fmla="*/ 377775 w 1120674"/>
                  <a:gd name="connsiteY13" fmla="*/ 75 h 1059640"/>
                  <a:gd name="connsiteX14" fmla="*/ 188915 w 1120674"/>
                  <a:gd name="connsiteY14" fmla="*/ 36 h 1059640"/>
                  <a:gd name="connsiteX15" fmla="*/ 377723 w 1120674"/>
                  <a:gd name="connsiteY15" fmla="*/ 0 h 1059640"/>
                  <a:gd name="connsiteX0" fmla="*/ 1120674 w 1120674"/>
                  <a:gd name="connsiteY0" fmla="*/ 1059640 h 1059640"/>
                  <a:gd name="connsiteX1" fmla="*/ 743335 w 1120674"/>
                  <a:gd name="connsiteY1" fmla="*/ 1059640 h 1059640"/>
                  <a:gd name="connsiteX2" fmla="*/ 1120674 w 1120674"/>
                  <a:gd name="connsiteY2" fmla="*/ 1059640 h 1059640"/>
                  <a:gd name="connsiteX3" fmla="*/ 377803 w 1120674"/>
                  <a:gd name="connsiteY3" fmla="*/ 114 h 1059640"/>
                  <a:gd name="connsiteX4" fmla="*/ 1120674 w 1120674"/>
                  <a:gd name="connsiteY4" fmla="*/ 1059640 h 1059640"/>
                  <a:gd name="connsiteX5" fmla="*/ 743335 w 1120674"/>
                  <a:gd name="connsiteY5" fmla="*/ 1059640 h 1059640"/>
                  <a:gd name="connsiteX6" fmla="*/ 188915 w 1120674"/>
                  <a:gd name="connsiteY6" fmla="*/ 269358 h 1059640"/>
                  <a:gd name="connsiteX7" fmla="*/ 377803 w 1120674"/>
                  <a:gd name="connsiteY7" fmla="*/ 114 h 1059640"/>
                  <a:gd name="connsiteX8" fmla="*/ 0 w 1120674"/>
                  <a:gd name="connsiteY8" fmla="*/ 74 h 1059640"/>
                  <a:gd name="connsiteX9" fmla="*/ 55 w 1120674"/>
                  <a:gd name="connsiteY9" fmla="*/ 75 h 1059640"/>
                  <a:gd name="connsiteX10" fmla="*/ 28 w 1120674"/>
                  <a:gd name="connsiteY10" fmla="*/ 114 h 1059640"/>
                  <a:gd name="connsiteX11" fmla="*/ 0 w 1120674"/>
                  <a:gd name="connsiteY11" fmla="*/ 74 h 1059640"/>
                  <a:gd name="connsiteX12" fmla="*/ 377723 w 1120674"/>
                  <a:gd name="connsiteY12" fmla="*/ 0 h 1059640"/>
                  <a:gd name="connsiteX13" fmla="*/ 377775 w 1120674"/>
                  <a:gd name="connsiteY13" fmla="*/ 75 h 1059640"/>
                  <a:gd name="connsiteX14" fmla="*/ 377723 w 1120674"/>
                  <a:gd name="connsiteY14" fmla="*/ 0 h 1059640"/>
                  <a:gd name="connsiteX0" fmla="*/ 1120646 w 1120646"/>
                  <a:gd name="connsiteY0" fmla="*/ 1059640 h 1059640"/>
                  <a:gd name="connsiteX1" fmla="*/ 743307 w 1120646"/>
                  <a:gd name="connsiteY1" fmla="*/ 1059640 h 1059640"/>
                  <a:gd name="connsiteX2" fmla="*/ 1120646 w 1120646"/>
                  <a:gd name="connsiteY2" fmla="*/ 1059640 h 1059640"/>
                  <a:gd name="connsiteX3" fmla="*/ 377775 w 1120646"/>
                  <a:gd name="connsiteY3" fmla="*/ 114 h 1059640"/>
                  <a:gd name="connsiteX4" fmla="*/ 1120646 w 1120646"/>
                  <a:gd name="connsiteY4" fmla="*/ 1059640 h 1059640"/>
                  <a:gd name="connsiteX5" fmla="*/ 743307 w 1120646"/>
                  <a:gd name="connsiteY5" fmla="*/ 1059640 h 1059640"/>
                  <a:gd name="connsiteX6" fmla="*/ 188887 w 1120646"/>
                  <a:gd name="connsiteY6" fmla="*/ 269358 h 1059640"/>
                  <a:gd name="connsiteX7" fmla="*/ 377775 w 1120646"/>
                  <a:gd name="connsiteY7" fmla="*/ 114 h 1059640"/>
                  <a:gd name="connsiteX8" fmla="*/ 0 w 1120646"/>
                  <a:gd name="connsiteY8" fmla="*/ 114 h 1059640"/>
                  <a:gd name="connsiteX9" fmla="*/ 27 w 1120646"/>
                  <a:gd name="connsiteY9" fmla="*/ 75 h 1059640"/>
                  <a:gd name="connsiteX10" fmla="*/ 0 w 1120646"/>
                  <a:gd name="connsiteY10" fmla="*/ 114 h 1059640"/>
                  <a:gd name="connsiteX11" fmla="*/ 377695 w 1120646"/>
                  <a:gd name="connsiteY11" fmla="*/ 0 h 1059640"/>
                  <a:gd name="connsiteX12" fmla="*/ 377747 w 1120646"/>
                  <a:gd name="connsiteY12" fmla="*/ 75 h 1059640"/>
                  <a:gd name="connsiteX13" fmla="*/ 377695 w 1120646"/>
                  <a:gd name="connsiteY13" fmla="*/ 0 h 1059640"/>
                  <a:gd name="connsiteX0" fmla="*/ 931759 w 931759"/>
                  <a:gd name="connsiteY0" fmla="*/ 1059640 h 1059640"/>
                  <a:gd name="connsiteX1" fmla="*/ 554420 w 931759"/>
                  <a:gd name="connsiteY1" fmla="*/ 1059640 h 1059640"/>
                  <a:gd name="connsiteX2" fmla="*/ 931759 w 931759"/>
                  <a:gd name="connsiteY2" fmla="*/ 1059640 h 1059640"/>
                  <a:gd name="connsiteX3" fmla="*/ 188888 w 931759"/>
                  <a:gd name="connsiteY3" fmla="*/ 114 h 1059640"/>
                  <a:gd name="connsiteX4" fmla="*/ 931759 w 931759"/>
                  <a:gd name="connsiteY4" fmla="*/ 1059640 h 1059640"/>
                  <a:gd name="connsiteX5" fmla="*/ 554420 w 931759"/>
                  <a:gd name="connsiteY5" fmla="*/ 1059640 h 1059640"/>
                  <a:gd name="connsiteX6" fmla="*/ 0 w 931759"/>
                  <a:gd name="connsiteY6" fmla="*/ 269358 h 1059640"/>
                  <a:gd name="connsiteX7" fmla="*/ 188888 w 931759"/>
                  <a:gd name="connsiteY7" fmla="*/ 114 h 1059640"/>
                  <a:gd name="connsiteX8" fmla="*/ 188808 w 931759"/>
                  <a:gd name="connsiteY8" fmla="*/ 0 h 1059640"/>
                  <a:gd name="connsiteX9" fmla="*/ 188860 w 931759"/>
                  <a:gd name="connsiteY9" fmla="*/ 75 h 1059640"/>
                  <a:gd name="connsiteX10" fmla="*/ 188808 w 931759"/>
                  <a:gd name="connsiteY10" fmla="*/ 0 h 1059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31759" h="1059640">
                    <a:moveTo>
                      <a:pt x="931759" y="1059640"/>
                    </a:moveTo>
                    <a:lnTo>
                      <a:pt x="554420" y="1059640"/>
                    </a:lnTo>
                    <a:lnTo>
                      <a:pt x="931759" y="1059640"/>
                    </a:lnTo>
                    <a:close/>
                    <a:moveTo>
                      <a:pt x="188888" y="114"/>
                    </a:moveTo>
                    <a:lnTo>
                      <a:pt x="931759" y="1059640"/>
                    </a:lnTo>
                    <a:lnTo>
                      <a:pt x="554420" y="1059640"/>
                    </a:lnTo>
                    <a:lnTo>
                      <a:pt x="0" y="269358"/>
                    </a:lnTo>
                    <a:lnTo>
                      <a:pt x="188888" y="114"/>
                    </a:lnTo>
                    <a:close/>
                    <a:moveTo>
                      <a:pt x="188808" y="0"/>
                    </a:moveTo>
                    <a:cubicBezTo>
                      <a:pt x="188825" y="25"/>
                      <a:pt x="188843" y="50"/>
                      <a:pt x="188860" y="75"/>
                    </a:cubicBezTo>
                    <a:cubicBezTo>
                      <a:pt x="188843" y="50"/>
                      <a:pt x="188825" y="25"/>
                      <a:pt x="188808" y="0"/>
                    </a:cubicBezTo>
                    <a:close/>
                  </a:path>
                </a:pathLst>
              </a:cu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40" name="Gruppieren 39"/>
            <p:cNvGrpSpPr/>
            <p:nvPr userDrawn="1"/>
          </p:nvGrpSpPr>
          <p:grpSpPr>
            <a:xfrm>
              <a:off x="805344" y="6079748"/>
              <a:ext cx="911251" cy="1025605"/>
              <a:chOff x="805344" y="6079748"/>
              <a:chExt cx="911251" cy="1025605"/>
            </a:xfrm>
          </p:grpSpPr>
          <p:sp>
            <p:nvSpPr>
              <p:cNvPr id="41" name="Flussdiagramm: Daten 6"/>
              <p:cNvSpPr/>
              <p:nvPr userDrawn="1"/>
            </p:nvSpPr>
            <p:spPr>
              <a:xfrm rot="7500000" flipV="1">
                <a:off x="562101" y="6322991"/>
                <a:ext cx="1025603" cy="539118"/>
              </a:xfrm>
              <a:custGeom>
                <a:avLst/>
                <a:gdLst>
                  <a:gd name="connsiteX0" fmla="*/ 6779499 w 6779499"/>
                  <a:gd name="connsiteY0" fmla="*/ 0 h 542702"/>
                  <a:gd name="connsiteX1" fmla="*/ 6750112 w 6779499"/>
                  <a:gd name="connsiteY1" fmla="*/ 40353 h 542702"/>
                  <a:gd name="connsiteX2" fmla="*/ 6779499 w 6779499"/>
                  <a:gd name="connsiteY2" fmla="*/ 0 h 542702"/>
                  <a:gd name="connsiteX3" fmla="*/ 377295 w 6779499"/>
                  <a:gd name="connsiteY3" fmla="*/ 3988 h 542702"/>
                  <a:gd name="connsiteX4" fmla="*/ 572636 w 6779499"/>
                  <a:gd name="connsiteY4" fmla="*/ 542186 h 542702"/>
                  <a:gd name="connsiteX5" fmla="*/ 648517 w 6779499"/>
                  <a:gd name="connsiteY5" fmla="*/ 542118 h 542702"/>
                  <a:gd name="connsiteX6" fmla="*/ 1025603 w 6779499"/>
                  <a:gd name="connsiteY6" fmla="*/ 3584 h 542702"/>
                  <a:gd name="connsiteX7" fmla="*/ 377295 w 6779499"/>
                  <a:gd name="connsiteY7" fmla="*/ 3988 h 542702"/>
                  <a:gd name="connsiteX8" fmla="*/ 54 w 6779499"/>
                  <a:gd name="connsiteY8" fmla="*/ 542621 h 542702"/>
                  <a:gd name="connsiteX9" fmla="*/ 0 w 6779499"/>
                  <a:gd name="connsiteY9" fmla="*/ 542700 h 542702"/>
                  <a:gd name="connsiteX10" fmla="*/ 84 w 6779499"/>
                  <a:gd name="connsiteY10" fmla="*/ 542702 h 542702"/>
                  <a:gd name="connsiteX11" fmla="*/ 54 w 6779499"/>
                  <a:gd name="connsiteY11" fmla="*/ 542621 h 542702"/>
                  <a:gd name="connsiteX12" fmla="*/ 377052 w 6779499"/>
                  <a:gd name="connsiteY12" fmla="*/ 3988 h 542702"/>
                  <a:gd name="connsiteX13" fmla="*/ 188579 w 6779499"/>
                  <a:gd name="connsiteY13" fmla="*/ 273267 h 542702"/>
                  <a:gd name="connsiteX14" fmla="*/ 377211 w 6779499"/>
                  <a:gd name="connsiteY14" fmla="*/ 3987 h 542702"/>
                  <a:gd name="connsiteX15" fmla="*/ 377052 w 6779499"/>
                  <a:gd name="connsiteY15" fmla="*/ 3988 h 542702"/>
                  <a:gd name="connsiteX0" fmla="*/ 377295 w 1025603"/>
                  <a:gd name="connsiteY0" fmla="*/ 404 h 539118"/>
                  <a:gd name="connsiteX1" fmla="*/ 572636 w 1025603"/>
                  <a:gd name="connsiteY1" fmla="*/ 538602 h 539118"/>
                  <a:gd name="connsiteX2" fmla="*/ 648517 w 1025603"/>
                  <a:gd name="connsiteY2" fmla="*/ 538534 h 539118"/>
                  <a:gd name="connsiteX3" fmla="*/ 1025603 w 1025603"/>
                  <a:gd name="connsiteY3" fmla="*/ 0 h 539118"/>
                  <a:gd name="connsiteX4" fmla="*/ 377295 w 1025603"/>
                  <a:gd name="connsiteY4" fmla="*/ 404 h 539118"/>
                  <a:gd name="connsiteX5" fmla="*/ 54 w 1025603"/>
                  <a:gd name="connsiteY5" fmla="*/ 539037 h 539118"/>
                  <a:gd name="connsiteX6" fmla="*/ 0 w 1025603"/>
                  <a:gd name="connsiteY6" fmla="*/ 539116 h 539118"/>
                  <a:gd name="connsiteX7" fmla="*/ 84 w 1025603"/>
                  <a:gd name="connsiteY7" fmla="*/ 539118 h 539118"/>
                  <a:gd name="connsiteX8" fmla="*/ 54 w 1025603"/>
                  <a:gd name="connsiteY8" fmla="*/ 539037 h 539118"/>
                  <a:gd name="connsiteX9" fmla="*/ 377052 w 1025603"/>
                  <a:gd name="connsiteY9" fmla="*/ 404 h 539118"/>
                  <a:gd name="connsiteX10" fmla="*/ 188579 w 1025603"/>
                  <a:gd name="connsiteY10" fmla="*/ 269683 h 539118"/>
                  <a:gd name="connsiteX11" fmla="*/ 377211 w 1025603"/>
                  <a:gd name="connsiteY11" fmla="*/ 403 h 539118"/>
                  <a:gd name="connsiteX12" fmla="*/ 377052 w 1025603"/>
                  <a:gd name="connsiteY12" fmla="*/ 404 h 539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25603" h="539118">
                    <a:moveTo>
                      <a:pt x="377295" y="404"/>
                    </a:moveTo>
                    <a:lnTo>
                      <a:pt x="572636" y="538602"/>
                    </a:lnTo>
                    <a:lnTo>
                      <a:pt x="648517" y="538534"/>
                    </a:lnTo>
                    <a:lnTo>
                      <a:pt x="1025603" y="0"/>
                    </a:lnTo>
                    <a:lnTo>
                      <a:pt x="377295" y="404"/>
                    </a:lnTo>
                    <a:close/>
                    <a:moveTo>
                      <a:pt x="54" y="539037"/>
                    </a:moveTo>
                    <a:cubicBezTo>
                      <a:pt x="36" y="539063"/>
                      <a:pt x="18" y="539090"/>
                      <a:pt x="0" y="539116"/>
                    </a:cubicBezTo>
                    <a:cubicBezTo>
                      <a:pt x="28" y="539117"/>
                      <a:pt x="56" y="539117"/>
                      <a:pt x="84" y="539118"/>
                    </a:cubicBezTo>
                    <a:lnTo>
                      <a:pt x="54" y="539037"/>
                    </a:lnTo>
                    <a:close/>
                    <a:moveTo>
                      <a:pt x="377052" y="404"/>
                    </a:moveTo>
                    <a:lnTo>
                      <a:pt x="188579" y="269683"/>
                    </a:lnTo>
                    <a:lnTo>
                      <a:pt x="377211" y="403"/>
                    </a:lnTo>
                    <a:lnTo>
                      <a:pt x="377052" y="404"/>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2" name="Flussdiagramm: Daten 6"/>
              <p:cNvSpPr/>
              <p:nvPr userDrawn="1"/>
            </p:nvSpPr>
            <p:spPr>
              <a:xfrm rot="14100000" flipH="1" flipV="1">
                <a:off x="934236" y="6322993"/>
                <a:ext cx="1025602" cy="539117"/>
              </a:xfrm>
              <a:custGeom>
                <a:avLst/>
                <a:gdLst/>
                <a:ahLst/>
                <a:cxnLst/>
                <a:rect l="l" t="t" r="r" b="b"/>
                <a:pathLst>
                  <a:path w="1025602" h="539117">
                    <a:moveTo>
                      <a:pt x="377297" y="404"/>
                    </a:moveTo>
                    <a:lnTo>
                      <a:pt x="1025602" y="0"/>
                    </a:lnTo>
                    <a:lnTo>
                      <a:pt x="648516" y="538535"/>
                    </a:lnTo>
                    <a:lnTo>
                      <a:pt x="572638" y="538603"/>
                    </a:lnTo>
                    <a:close/>
                    <a:moveTo>
                      <a:pt x="0" y="539117"/>
                    </a:moveTo>
                    <a:lnTo>
                      <a:pt x="57" y="539038"/>
                    </a:lnTo>
                    <a:lnTo>
                      <a:pt x="86" y="539117"/>
                    </a:lnTo>
                    <a:close/>
                    <a:moveTo>
                      <a:pt x="377053" y="404"/>
                    </a:moveTo>
                    <a:lnTo>
                      <a:pt x="377213" y="404"/>
                    </a:lnTo>
                    <a:lnTo>
                      <a:pt x="188581" y="269683"/>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Flussdiagramm: Daten 6"/>
              <p:cNvSpPr/>
              <p:nvPr userDrawn="1"/>
            </p:nvSpPr>
            <p:spPr>
              <a:xfrm rot="7500000" flipV="1">
                <a:off x="918665" y="6137807"/>
                <a:ext cx="572582" cy="538714"/>
              </a:xfrm>
              <a:custGeom>
                <a:avLst/>
                <a:gdLst/>
                <a:ahLst/>
                <a:cxnLst/>
                <a:rect l="l" t="t" r="r" b="b"/>
                <a:pathLst>
                  <a:path w="572582" h="538714">
                    <a:moveTo>
                      <a:pt x="188525" y="269280"/>
                    </a:moveTo>
                    <a:lnTo>
                      <a:pt x="0" y="538634"/>
                    </a:lnTo>
                    <a:lnTo>
                      <a:pt x="29" y="538714"/>
                    </a:lnTo>
                    <a:lnTo>
                      <a:pt x="572582" y="538199"/>
                    </a:lnTo>
                    <a:lnTo>
                      <a:pt x="377240" y="0"/>
                    </a:lnTo>
                    <a:lnTo>
                      <a:pt x="377156"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grpSp>
        <p:nvGrpSpPr>
          <p:cNvPr id="50" name="Gruppieren 49"/>
          <p:cNvGrpSpPr/>
          <p:nvPr userDrawn="1"/>
        </p:nvGrpSpPr>
        <p:grpSpPr>
          <a:xfrm>
            <a:off x="5096180" y="-364099"/>
            <a:ext cx="7116058" cy="5747957"/>
            <a:chOff x="5096181" y="-364099"/>
            <a:chExt cx="7116058" cy="5747957"/>
          </a:xfrm>
        </p:grpSpPr>
        <p:grpSp>
          <p:nvGrpSpPr>
            <p:cNvPr id="51" name="Gruppieren 50"/>
            <p:cNvGrpSpPr/>
            <p:nvPr userDrawn="1"/>
          </p:nvGrpSpPr>
          <p:grpSpPr>
            <a:xfrm>
              <a:off x="7412564" y="0"/>
              <a:ext cx="4799675" cy="5383858"/>
              <a:chOff x="7412564" y="0"/>
              <a:chExt cx="4799675" cy="5383858"/>
            </a:xfrm>
          </p:grpSpPr>
          <p:sp>
            <p:nvSpPr>
              <p:cNvPr id="76" name="Flussdiagramm: Daten 6"/>
              <p:cNvSpPr/>
              <p:nvPr userDrawn="1"/>
            </p:nvSpPr>
            <p:spPr>
              <a:xfrm rot="18300000" flipV="1">
                <a:off x="11138042" y="4789119"/>
                <a:ext cx="612864" cy="576614"/>
              </a:xfrm>
              <a:custGeom>
                <a:avLst/>
                <a:gdLst/>
                <a:ahLst/>
                <a:cxnLst/>
                <a:rect l="l" t="t" r="r" b="b"/>
                <a:pathLst>
                  <a:path w="668945" h="629378">
                    <a:moveTo>
                      <a:pt x="220252" y="314599"/>
                    </a:moveTo>
                    <a:lnTo>
                      <a:pt x="0" y="629286"/>
                    </a:lnTo>
                    <a:lnTo>
                      <a:pt x="33" y="629378"/>
                    </a:lnTo>
                    <a:lnTo>
                      <a:pt x="668945" y="628777"/>
                    </a:lnTo>
                    <a:lnTo>
                      <a:pt x="440728" y="0"/>
                    </a:lnTo>
                    <a:lnTo>
                      <a:pt x="44063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77" name="Rechteck 64"/>
              <p:cNvSpPr/>
              <p:nvPr userDrawn="1"/>
            </p:nvSpPr>
            <p:spPr>
              <a:xfrm>
                <a:off x="7412564" y="0"/>
                <a:ext cx="4323966" cy="5163263"/>
              </a:xfrm>
              <a:custGeom>
                <a:avLst/>
                <a:gdLst/>
                <a:ahLst/>
                <a:cxnLst/>
                <a:rect l="l" t="t" r="r" b="b"/>
                <a:pathLst>
                  <a:path w="4323966" h="5163263">
                    <a:moveTo>
                      <a:pt x="3620052" y="5163123"/>
                    </a:moveTo>
                    <a:lnTo>
                      <a:pt x="3971956" y="5163193"/>
                    </a:lnTo>
                    <a:lnTo>
                      <a:pt x="3620150" y="5163263"/>
                    </a:lnTo>
                    <a:close/>
                    <a:moveTo>
                      <a:pt x="4323914" y="5163049"/>
                    </a:moveTo>
                    <a:lnTo>
                      <a:pt x="4323966" y="5163124"/>
                    </a:lnTo>
                    <a:lnTo>
                      <a:pt x="4323863" y="5163123"/>
                    </a:lnTo>
                    <a:close/>
                    <a:moveTo>
                      <a:pt x="0" y="0"/>
                    </a:moveTo>
                    <a:lnTo>
                      <a:pt x="701793" y="0"/>
                    </a:lnTo>
                    <a:lnTo>
                      <a:pt x="3971956" y="4661361"/>
                    </a:lnTo>
                    <a:lnTo>
                      <a:pt x="3620000" y="5163049"/>
                    </a:lnTo>
                    <a:close/>
                  </a:path>
                </a:pathLst>
              </a:cu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78" name="Rechteck 70"/>
              <p:cNvSpPr/>
              <p:nvPr userDrawn="1"/>
            </p:nvSpPr>
            <p:spPr>
              <a:xfrm>
                <a:off x="11032510" y="3481511"/>
                <a:ext cx="1179729" cy="1681751"/>
              </a:xfrm>
              <a:custGeom>
                <a:avLst/>
                <a:gdLst/>
                <a:ahLst/>
                <a:cxnLst/>
                <a:rect l="l" t="t" r="r" b="b"/>
                <a:pathLst>
                  <a:path w="1179729" h="1681751">
                    <a:moveTo>
                      <a:pt x="703915" y="1681612"/>
                    </a:moveTo>
                    <a:lnTo>
                      <a:pt x="703816" y="1681751"/>
                    </a:lnTo>
                    <a:lnTo>
                      <a:pt x="352009" y="1681682"/>
                    </a:lnTo>
                    <a:close/>
                    <a:moveTo>
                      <a:pt x="51" y="1681538"/>
                    </a:moveTo>
                    <a:lnTo>
                      <a:pt x="103" y="1681611"/>
                    </a:lnTo>
                    <a:lnTo>
                      <a:pt x="0" y="1681612"/>
                    </a:lnTo>
                    <a:close/>
                    <a:moveTo>
                      <a:pt x="1179729" y="0"/>
                    </a:moveTo>
                    <a:lnTo>
                      <a:pt x="1179729" y="1002978"/>
                    </a:lnTo>
                    <a:lnTo>
                      <a:pt x="703966" y="1681538"/>
                    </a:lnTo>
                    <a:lnTo>
                      <a:pt x="352009" y="1179850"/>
                    </a:lnTo>
                    <a:close/>
                  </a:path>
                </a:pathLst>
              </a:cu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grpSp>
        <p:grpSp>
          <p:nvGrpSpPr>
            <p:cNvPr id="52" name="Gruppieren 51"/>
            <p:cNvGrpSpPr/>
            <p:nvPr userDrawn="1"/>
          </p:nvGrpSpPr>
          <p:grpSpPr>
            <a:xfrm>
              <a:off x="5096181" y="-364099"/>
              <a:ext cx="2182565" cy="2194247"/>
              <a:chOff x="5096181" y="-364099"/>
              <a:chExt cx="2182565" cy="2194247"/>
            </a:xfrm>
          </p:grpSpPr>
          <p:sp>
            <p:nvSpPr>
              <p:cNvPr id="73" name="Flussdiagramm: Daten 6"/>
              <p:cNvSpPr/>
              <p:nvPr userDrawn="1"/>
            </p:nvSpPr>
            <p:spPr>
              <a:xfrm rot="3300000" flipH="1" flipV="1">
                <a:off x="4287921" y="444161"/>
                <a:ext cx="2194247" cy="577727"/>
              </a:xfrm>
              <a:custGeom>
                <a:avLst/>
                <a:gdLst/>
                <a:ahLst/>
                <a:cxnLst/>
                <a:rect l="l" t="t" r="r" b="b"/>
                <a:pathLst>
                  <a:path w="2194247" h="577727">
                    <a:moveTo>
                      <a:pt x="403750" y="1115"/>
                    </a:moveTo>
                    <a:lnTo>
                      <a:pt x="201848" y="289338"/>
                    </a:lnTo>
                    <a:lnTo>
                      <a:pt x="403580" y="1115"/>
                    </a:lnTo>
                    <a:close/>
                    <a:moveTo>
                      <a:pt x="92" y="577727"/>
                    </a:moveTo>
                    <a:lnTo>
                      <a:pt x="0" y="577727"/>
                    </a:lnTo>
                    <a:lnTo>
                      <a:pt x="60" y="577643"/>
                    </a:lnTo>
                    <a:close/>
                    <a:moveTo>
                      <a:pt x="2194247" y="0"/>
                    </a:moveTo>
                    <a:lnTo>
                      <a:pt x="1790844" y="576119"/>
                    </a:lnTo>
                    <a:lnTo>
                      <a:pt x="612925" y="577177"/>
                    </a:lnTo>
                    <a:lnTo>
                      <a:pt x="403841" y="1115"/>
                    </a:lnTo>
                    <a:close/>
                  </a:path>
                </a:pathLst>
              </a:cu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74" name="Flussdiagramm: Daten 6"/>
              <p:cNvSpPr/>
              <p:nvPr userDrawn="1"/>
            </p:nvSpPr>
            <p:spPr>
              <a:xfrm rot="18300000" flipV="1">
                <a:off x="5652464" y="1092046"/>
                <a:ext cx="612864" cy="576614"/>
              </a:xfrm>
              <a:custGeom>
                <a:avLst/>
                <a:gdLst/>
                <a:ahLst/>
                <a:cxnLst/>
                <a:rect l="l" t="t" r="r" b="b"/>
                <a:pathLst>
                  <a:path w="668945" h="629378">
                    <a:moveTo>
                      <a:pt x="220252" y="314599"/>
                    </a:moveTo>
                    <a:lnTo>
                      <a:pt x="0" y="629286"/>
                    </a:lnTo>
                    <a:lnTo>
                      <a:pt x="33" y="629378"/>
                    </a:lnTo>
                    <a:lnTo>
                      <a:pt x="668945" y="628777"/>
                    </a:lnTo>
                    <a:lnTo>
                      <a:pt x="440728" y="0"/>
                    </a:lnTo>
                    <a:lnTo>
                      <a:pt x="440630" y="0"/>
                    </a:lnTo>
                    <a:close/>
                  </a:path>
                </a:pathLst>
              </a:cu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75" name="Rechteck 58"/>
              <p:cNvSpPr/>
              <p:nvPr userDrawn="1"/>
            </p:nvSpPr>
            <p:spPr>
              <a:xfrm>
                <a:off x="5546932" y="0"/>
                <a:ext cx="1731814" cy="1466188"/>
              </a:xfrm>
              <a:custGeom>
                <a:avLst/>
                <a:gdLst/>
                <a:ahLst/>
                <a:cxnLst/>
                <a:rect l="l" t="t" r="r" b="b"/>
                <a:pathLst>
                  <a:path w="1731814" h="1466188">
                    <a:moveTo>
                      <a:pt x="703915" y="1466049"/>
                    </a:moveTo>
                    <a:lnTo>
                      <a:pt x="703816" y="1466188"/>
                    </a:lnTo>
                    <a:lnTo>
                      <a:pt x="352009" y="1466120"/>
                    </a:lnTo>
                    <a:close/>
                    <a:moveTo>
                      <a:pt x="51" y="1465976"/>
                    </a:moveTo>
                    <a:lnTo>
                      <a:pt x="103" y="1466049"/>
                    </a:lnTo>
                    <a:lnTo>
                      <a:pt x="0" y="1466049"/>
                    </a:lnTo>
                    <a:close/>
                    <a:moveTo>
                      <a:pt x="1028502" y="0"/>
                    </a:moveTo>
                    <a:lnTo>
                      <a:pt x="1731814" y="0"/>
                    </a:lnTo>
                    <a:lnTo>
                      <a:pt x="703966" y="1465976"/>
                    </a:lnTo>
                    <a:lnTo>
                      <a:pt x="352009" y="964288"/>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grpSp>
        <p:grpSp>
          <p:nvGrpSpPr>
            <p:cNvPr id="53" name="Gruppieren 52"/>
            <p:cNvGrpSpPr/>
            <p:nvPr userDrawn="1"/>
          </p:nvGrpSpPr>
          <p:grpSpPr>
            <a:xfrm>
              <a:off x="6940642" y="0"/>
              <a:ext cx="2274153" cy="1470862"/>
              <a:chOff x="6940642" y="0"/>
              <a:chExt cx="2274153" cy="1470862"/>
            </a:xfrm>
          </p:grpSpPr>
          <p:sp>
            <p:nvSpPr>
              <p:cNvPr id="70" name="Flussdiagramm: Daten 6"/>
              <p:cNvSpPr/>
              <p:nvPr userDrawn="1"/>
            </p:nvSpPr>
            <p:spPr>
              <a:xfrm rot="18300000" flipV="1">
                <a:off x="7945440" y="1151680"/>
                <a:ext cx="328909" cy="309456"/>
              </a:xfrm>
              <a:custGeom>
                <a:avLst/>
                <a:gdLst/>
                <a:ahLst/>
                <a:cxnLst/>
                <a:rect l="l" t="t" r="r" b="b"/>
                <a:pathLst>
                  <a:path w="328909" h="309456">
                    <a:moveTo>
                      <a:pt x="108294" y="154684"/>
                    </a:moveTo>
                    <a:lnTo>
                      <a:pt x="0" y="309410"/>
                    </a:lnTo>
                    <a:lnTo>
                      <a:pt x="16" y="309456"/>
                    </a:lnTo>
                    <a:lnTo>
                      <a:pt x="328909" y="309160"/>
                    </a:lnTo>
                    <a:lnTo>
                      <a:pt x="216699" y="0"/>
                    </a:lnTo>
                    <a:lnTo>
                      <a:pt x="216651" y="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71" name="Rechteck 61"/>
              <p:cNvSpPr/>
              <p:nvPr userDrawn="1"/>
            </p:nvSpPr>
            <p:spPr>
              <a:xfrm>
                <a:off x="6940642" y="0"/>
                <a:ext cx="1325990" cy="1352474"/>
              </a:xfrm>
              <a:custGeom>
                <a:avLst/>
                <a:gdLst/>
                <a:ahLst/>
                <a:cxnLst/>
                <a:rect l="l" t="t" r="r" b="b"/>
                <a:pathLst>
                  <a:path w="1325990" h="1352474">
                    <a:moveTo>
                      <a:pt x="948216" y="1352399"/>
                    </a:moveTo>
                    <a:lnTo>
                      <a:pt x="1137075" y="1352438"/>
                    </a:lnTo>
                    <a:lnTo>
                      <a:pt x="948268" y="1352474"/>
                    </a:lnTo>
                    <a:close/>
                    <a:moveTo>
                      <a:pt x="1325962" y="1352359"/>
                    </a:moveTo>
                    <a:lnTo>
                      <a:pt x="1325990" y="1352400"/>
                    </a:lnTo>
                    <a:lnTo>
                      <a:pt x="1325935" y="1352399"/>
                    </a:lnTo>
                    <a:close/>
                    <a:moveTo>
                      <a:pt x="0" y="0"/>
                    </a:moveTo>
                    <a:lnTo>
                      <a:pt x="377220" y="0"/>
                    </a:lnTo>
                    <a:lnTo>
                      <a:pt x="1137076" y="1083116"/>
                    </a:lnTo>
                    <a:lnTo>
                      <a:pt x="948188" y="135236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72" name="Rechteck 62"/>
              <p:cNvSpPr/>
              <p:nvPr userDrawn="1"/>
            </p:nvSpPr>
            <p:spPr>
              <a:xfrm>
                <a:off x="7888805" y="0"/>
                <a:ext cx="1325990" cy="1352475"/>
              </a:xfrm>
              <a:custGeom>
                <a:avLst/>
                <a:gdLst/>
                <a:ahLst/>
                <a:cxnLst/>
                <a:rect l="l" t="t" r="r" b="b"/>
                <a:pathLst>
                  <a:path w="1325990" h="1352475">
                    <a:moveTo>
                      <a:pt x="377774" y="1352400"/>
                    </a:moveTo>
                    <a:lnTo>
                      <a:pt x="377722" y="1352475"/>
                    </a:lnTo>
                    <a:lnTo>
                      <a:pt x="188914" y="1352438"/>
                    </a:lnTo>
                    <a:close/>
                    <a:moveTo>
                      <a:pt x="26" y="1352361"/>
                    </a:moveTo>
                    <a:lnTo>
                      <a:pt x="55" y="1352400"/>
                    </a:lnTo>
                    <a:lnTo>
                      <a:pt x="0" y="1352400"/>
                    </a:lnTo>
                    <a:close/>
                    <a:moveTo>
                      <a:pt x="948771" y="0"/>
                    </a:moveTo>
                    <a:lnTo>
                      <a:pt x="1325990" y="0"/>
                    </a:lnTo>
                    <a:lnTo>
                      <a:pt x="377802" y="1352361"/>
                    </a:lnTo>
                    <a:lnTo>
                      <a:pt x="188914" y="1083117"/>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grpSp>
        <p:grpSp>
          <p:nvGrpSpPr>
            <p:cNvPr id="54" name="Gruppieren 53"/>
            <p:cNvGrpSpPr/>
            <p:nvPr userDrawn="1"/>
          </p:nvGrpSpPr>
          <p:grpSpPr>
            <a:xfrm>
              <a:off x="9665525" y="0"/>
              <a:ext cx="2546714" cy="2285187"/>
              <a:chOff x="9665525" y="0"/>
              <a:chExt cx="2546714" cy="2285187"/>
            </a:xfrm>
          </p:grpSpPr>
          <p:sp>
            <p:nvSpPr>
              <p:cNvPr id="67" name="Flussdiagramm: Daten 6"/>
              <p:cNvSpPr/>
              <p:nvPr userDrawn="1"/>
            </p:nvSpPr>
            <p:spPr>
              <a:xfrm rot="18300000" flipV="1">
                <a:off x="11241275" y="1966005"/>
                <a:ext cx="328909" cy="309456"/>
              </a:xfrm>
              <a:custGeom>
                <a:avLst/>
                <a:gdLst/>
                <a:ahLst/>
                <a:cxnLst/>
                <a:rect l="l" t="t" r="r" b="b"/>
                <a:pathLst>
                  <a:path w="328909" h="309456">
                    <a:moveTo>
                      <a:pt x="108294" y="154684"/>
                    </a:moveTo>
                    <a:lnTo>
                      <a:pt x="0" y="309410"/>
                    </a:lnTo>
                    <a:lnTo>
                      <a:pt x="16" y="309456"/>
                    </a:lnTo>
                    <a:lnTo>
                      <a:pt x="328909" y="309160"/>
                    </a:lnTo>
                    <a:lnTo>
                      <a:pt x="216699" y="0"/>
                    </a:lnTo>
                    <a:lnTo>
                      <a:pt x="216651" y="0"/>
                    </a:lnTo>
                    <a:close/>
                  </a:path>
                </a:pathLst>
              </a:cu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8" name="Rechteck 66"/>
              <p:cNvSpPr/>
              <p:nvPr userDrawn="1"/>
            </p:nvSpPr>
            <p:spPr>
              <a:xfrm>
                <a:off x="9665525" y="0"/>
                <a:ext cx="1896942" cy="2166799"/>
              </a:xfrm>
              <a:custGeom>
                <a:avLst/>
                <a:gdLst/>
                <a:ahLst/>
                <a:cxnLst/>
                <a:rect l="l" t="t" r="r" b="b"/>
                <a:pathLst>
                  <a:path w="1896942" h="2166799">
                    <a:moveTo>
                      <a:pt x="1519167" y="2166724"/>
                    </a:moveTo>
                    <a:lnTo>
                      <a:pt x="1708027" y="2166763"/>
                    </a:lnTo>
                    <a:lnTo>
                      <a:pt x="1519219" y="2166799"/>
                    </a:lnTo>
                    <a:close/>
                    <a:moveTo>
                      <a:pt x="1896914" y="2166684"/>
                    </a:moveTo>
                    <a:lnTo>
                      <a:pt x="1896942" y="2166725"/>
                    </a:lnTo>
                    <a:lnTo>
                      <a:pt x="1896887" y="2166724"/>
                    </a:lnTo>
                    <a:close/>
                    <a:moveTo>
                      <a:pt x="0" y="0"/>
                    </a:moveTo>
                    <a:lnTo>
                      <a:pt x="376883" y="0"/>
                    </a:lnTo>
                    <a:lnTo>
                      <a:pt x="1708027" y="1897441"/>
                    </a:lnTo>
                    <a:lnTo>
                      <a:pt x="1519139" y="2166685"/>
                    </a:lnTo>
                    <a:close/>
                  </a:path>
                </a:pathLst>
              </a:cu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69" name="Rechteck 68"/>
              <p:cNvSpPr/>
              <p:nvPr userDrawn="1"/>
            </p:nvSpPr>
            <p:spPr>
              <a:xfrm>
                <a:off x="11184639" y="701962"/>
                <a:ext cx="1027600" cy="1464838"/>
              </a:xfrm>
              <a:custGeom>
                <a:avLst/>
                <a:gdLst/>
                <a:ahLst/>
                <a:cxnLst/>
                <a:rect l="l" t="t" r="r" b="b"/>
                <a:pathLst>
                  <a:path w="1027600" h="1464838">
                    <a:moveTo>
                      <a:pt x="377775" y="1464763"/>
                    </a:moveTo>
                    <a:lnTo>
                      <a:pt x="377723" y="1464838"/>
                    </a:lnTo>
                    <a:lnTo>
                      <a:pt x="188914" y="1464801"/>
                    </a:lnTo>
                    <a:close/>
                    <a:moveTo>
                      <a:pt x="27" y="1464723"/>
                    </a:moveTo>
                    <a:lnTo>
                      <a:pt x="55" y="1464763"/>
                    </a:lnTo>
                    <a:lnTo>
                      <a:pt x="0" y="1464763"/>
                    </a:lnTo>
                    <a:close/>
                    <a:moveTo>
                      <a:pt x="1027600" y="0"/>
                    </a:moveTo>
                    <a:lnTo>
                      <a:pt x="1027600" y="537945"/>
                    </a:lnTo>
                    <a:lnTo>
                      <a:pt x="377803" y="1464724"/>
                    </a:lnTo>
                    <a:lnTo>
                      <a:pt x="188915" y="1195480"/>
                    </a:lnTo>
                    <a:close/>
                  </a:path>
                </a:pathLst>
              </a:cu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grpSp>
        <p:grpSp>
          <p:nvGrpSpPr>
            <p:cNvPr id="55" name="Gruppieren 54"/>
            <p:cNvGrpSpPr/>
            <p:nvPr userDrawn="1"/>
          </p:nvGrpSpPr>
          <p:grpSpPr>
            <a:xfrm>
              <a:off x="8669764" y="0"/>
              <a:ext cx="3542475" cy="3590769"/>
              <a:chOff x="8669764" y="0"/>
              <a:chExt cx="3542475" cy="3590769"/>
            </a:xfrm>
          </p:grpSpPr>
          <p:sp>
            <p:nvSpPr>
              <p:cNvPr id="64" name="Flussdiagramm: Daten 6"/>
              <p:cNvSpPr/>
              <p:nvPr userDrawn="1"/>
            </p:nvSpPr>
            <p:spPr>
              <a:xfrm rot="18300000" flipV="1">
                <a:off x="11138042" y="2996030"/>
                <a:ext cx="612864" cy="576614"/>
              </a:xfrm>
              <a:custGeom>
                <a:avLst/>
                <a:gdLst/>
                <a:ahLst/>
                <a:cxnLst/>
                <a:rect l="l" t="t" r="r" b="b"/>
                <a:pathLst>
                  <a:path w="668945" h="629378">
                    <a:moveTo>
                      <a:pt x="220252" y="314599"/>
                    </a:moveTo>
                    <a:lnTo>
                      <a:pt x="0" y="629286"/>
                    </a:lnTo>
                    <a:lnTo>
                      <a:pt x="33" y="629378"/>
                    </a:lnTo>
                    <a:lnTo>
                      <a:pt x="668945" y="628777"/>
                    </a:lnTo>
                    <a:lnTo>
                      <a:pt x="440728" y="0"/>
                    </a:lnTo>
                    <a:lnTo>
                      <a:pt x="44063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5" name="Rechteck 65"/>
              <p:cNvSpPr/>
              <p:nvPr userDrawn="1"/>
            </p:nvSpPr>
            <p:spPr>
              <a:xfrm>
                <a:off x="8669764" y="0"/>
                <a:ext cx="3066766" cy="3370173"/>
              </a:xfrm>
              <a:custGeom>
                <a:avLst/>
                <a:gdLst/>
                <a:ahLst/>
                <a:cxnLst/>
                <a:rect l="l" t="t" r="r" b="b"/>
                <a:pathLst>
                  <a:path w="3066766" h="3370173">
                    <a:moveTo>
                      <a:pt x="2362852" y="3370034"/>
                    </a:moveTo>
                    <a:lnTo>
                      <a:pt x="2714756" y="3370104"/>
                    </a:lnTo>
                    <a:lnTo>
                      <a:pt x="2362950" y="3370173"/>
                    </a:lnTo>
                    <a:close/>
                    <a:moveTo>
                      <a:pt x="3066714" y="3369960"/>
                    </a:moveTo>
                    <a:lnTo>
                      <a:pt x="3066766" y="3370034"/>
                    </a:lnTo>
                    <a:lnTo>
                      <a:pt x="3066663" y="3370034"/>
                    </a:lnTo>
                    <a:close/>
                    <a:moveTo>
                      <a:pt x="0" y="0"/>
                    </a:moveTo>
                    <a:lnTo>
                      <a:pt x="702529" y="0"/>
                    </a:lnTo>
                    <a:lnTo>
                      <a:pt x="2714756" y="2868272"/>
                    </a:lnTo>
                    <a:lnTo>
                      <a:pt x="2362800" y="3369959"/>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66" name="Rechteck 69"/>
              <p:cNvSpPr/>
              <p:nvPr userDrawn="1"/>
            </p:nvSpPr>
            <p:spPr>
              <a:xfrm>
                <a:off x="11032510" y="1688422"/>
                <a:ext cx="1179729" cy="1681750"/>
              </a:xfrm>
              <a:custGeom>
                <a:avLst/>
                <a:gdLst/>
                <a:ahLst/>
                <a:cxnLst/>
                <a:rect l="l" t="t" r="r" b="b"/>
                <a:pathLst>
                  <a:path w="1179729" h="1681750">
                    <a:moveTo>
                      <a:pt x="703915" y="1681611"/>
                    </a:moveTo>
                    <a:lnTo>
                      <a:pt x="703816" y="1681750"/>
                    </a:lnTo>
                    <a:lnTo>
                      <a:pt x="352009" y="1681681"/>
                    </a:lnTo>
                    <a:close/>
                    <a:moveTo>
                      <a:pt x="51" y="1681538"/>
                    </a:moveTo>
                    <a:lnTo>
                      <a:pt x="103" y="1681611"/>
                    </a:lnTo>
                    <a:lnTo>
                      <a:pt x="0" y="1681611"/>
                    </a:lnTo>
                    <a:close/>
                    <a:moveTo>
                      <a:pt x="1179729" y="0"/>
                    </a:moveTo>
                    <a:lnTo>
                      <a:pt x="1179729" y="1002977"/>
                    </a:lnTo>
                    <a:lnTo>
                      <a:pt x="703966" y="1681538"/>
                    </a:lnTo>
                    <a:lnTo>
                      <a:pt x="352009" y="117985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grpSp>
        <p:grpSp>
          <p:nvGrpSpPr>
            <p:cNvPr id="56" name="Gruppieren 55"/>
            <p:cNvGrpSpPr/>
            <p:nvPr userDrawn="1"/>
          </p:nvGrpSpPr>
          <p:grpSpPr>
            <a:xfrm>
              <a:off x="6077931" y="0"/>
              <a:ext cx="4126388" cy="2661475"/>
              <a:chOff x="6077931" y="0"/>
              <a:chExt cx="4126388" cy="2661475"/>
            </a:xfrm>
          </p:grpSpPr>
          <p:sp>
            <p:nvSpPr>
              <p:cNvPr id="61" name="Flussdiagramm: Daten 6"/>
              <p:cNvSpPr/>
              <p:nvPr userDrawn="1"/>
            </p:nvSpPr>
            <p:spPr>
              <a:xfrm rot="18300000" flipV="1">
                <a:off x="7894647" y="2066736"/>
                <a:ext cx="612864" cy="576614"/>
              </a:xfrm>
              <a:custGeom>
                <a:avLst/>
                <a:gdLst/>
                <a:ahLst/>
                <a:cxnLst/>
                <a:rect l="l" t="t" r="r" b="b"/>
                <a:pathLst>
                  <a:path w="668945" h="629378">
                    <a:moveTo>
                      <a:pt x="220252" y="314599"/>
                    </a:moveTo>
                    <a:lnTo>
                      <a:pt x="0" y="629286"/>
                    </a:lnTo>
                    <a:lnTo>
                      <a:pt x="33" y="629378"/>
                    </a:lnTo>
                    <a:lnTo>
                      <a:pt x="668945" y="628777"/>
                    </a:lnTo>
                    <a:lnTo>
                      <a:pt x="440728" y="0"/>
                    </a:lnTo>
                    <a:lnTo>
                      <a:pt x="44063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2" name="Rechteck 59"/>
              <p:cNvSpPr/>
              <p:nvPr userDrawn="1"/>
            </p:nvSpPr>
            <p:spPr>
              <a:xfrm>
                <a:off x="6077931" y="0"/>
                <a:ext cx="2415205" cy="2440879"/>
              </a:xfrm>
              <a:custGeom>
                <a:avLst/>
                <a:gdLst/>
                <a:ahLst/>
                <a:cxnLst/>
                <a:rect l="l" t="t" r="r" b="b"/>
                <a:pathLst>
                  <a:path w="2415205" h="2440879">
                    <a:moveTo>
                      <a:pt x="1711291" y="2440740"/>
                    </a:moveTo>
                    <a:lnTo>
                      <a:pt x="2063195" y="2440810"/>
                    </a:lnTo>
                    <a:lnTo>
                      <a:pt x="1711388" y="2440879"/>
                    </a:lnTo>
                    <a:close/>
                    <a:moveTo>
                      <a:pt x="2415153" y="2440666"/>
                    </a:moveTo>
                    <a:lnTo>
                      <a:pt x="2415205" y="2440740"/>
                    </a:lnTo>
                    <a:lnTo>
                      <a:pt x="2415102" y="2440740"/>
                    </a:lnTo>
                    <a:close/>
                    <a:moveTo>
                      <a:pt x="0" y="0"/>
                    </a:moveTo>
                    <a:lnTo>
                      <a:pt x="702911" y="0"/>
                    </a:lnTo>
                    <a:lnTo>
                      <a:pt x="2063195" y="1938978"/>
                    </a:lnTo>
                    <a:lnTo>
                      <a:pt x="1711238" y="2440665"/>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63" name="Rechteck 60"/>
              <p:cNvSpPr/>
              <p:nvPr userDrawn="1"/>
            </p:nvSpPr>
            <p:spPr>
              <a:xfrm>
                <a:off x="7789115" y="0"/>
                <a:ext cx="2415204" cy="2440878"/>
              </a:xfrm>
              <a:custGeom>
                <a:avLst/>
                <a:gdLst/>
                <a:ahLst/>
                <a:cxnLst/>
                <a:rect l="l" t="t" r="r" b="b"/>
                <a:pathLst>
                  <a:path w="2415204" h="2440878">
                    <a:moveTo>
                      <a:pt x="703915" y="2440739"/>
                    </a:moveTo>
                    <a:lnTo>
                      <a:pt x="703816" y="2440878"/>
                    </a:lnTo>
                    <a:lnTo>
                      <a:pt x="352009" y="2440809"/>
                    </a:lnTo>
                    <a:close/>
                    <a:moveTo>
                      <a:pt x="51" y="2440666"/>
                    </a:moveTo>
                    <a:lnTo>
                      <a:pt x="103" y="2440739"/>
                    </a:lnTo>
                    <a:lnTo>
                      <a:pt x="0" y="2440739"/>
                    </a:lnTo>
                    <a:close/>
                    <a:moveTo>
                      <a:pt x="1712292" y="0"/>
                    </a:moveTo>
                    <a:lnTo>
                      <a:pt x="2415204" y="0"/>
                    </a:lnTo>
                    <a:lnTo>
                      <a:pt x="703966" y="2440666"/>
                    </a:lnTo>
                    <a:lnTo>
                      <a:pt x="352009" y="19389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grpSp>
        <p:grpSp>
          <p:nvGrpSpPr>
            <p:cNvPr id="57" name="Gruppieren 56"/>
            <p:cNvGrpSpPr/>
            <p:nvPr userDrawn="1"/>
          </p:nvGrpSpPr>
          <p:grpSpPr>
            <a:xfrm>
              <a:off x="7411824" y="0"/>
              <a:ext cx="3795010" cy="2425160"/>
              <a:chOff x="7411824" y="0"/>
              <a:chExt cx="3795010" cy="2425160"/>
            </a:xfrm>
          </p:grpSpPr>
          <p:sp>
            <p:nvSpPr>
              <p:cNvPr id="58" name="Flussdiagramm: Daten 6"/>
              <p:cNvSpPr/>
              <p:nvPr userDrawn="1"/>
            </p:nvSpPr>
            <p:spPr>
              <a:xfrm rot="18300000" flipV="1">
                <a:off x="9062851" y="1830421"/>
                <a:ext cx="612864" cy="576614"/>
              </a:xfrm>
              <a:custGeom>
                <a:avLst/>
                <a:gdLst/>
                <a:ahLst/>
                <a:cxnLst/>
                <a:rect l="l" t="t" r="r" b="b"/>
                <a:pathLst>
                  <a:path w="668945" h="629378">
                    <a:moveTo>
                      <a:pt x="220252" y="314599"/>
                    </a:moveTo>
                    <a:lnTo>
                      <a:pt x="0" y="629286"/>
                    </a:lnTo>
                    <a:lnTo>
                      <a:pt x="33" y="629378"/>
                    </a:lnTo>
                    <a:lnTo>
                      <a:pt x="668945" y="628777"/>
                    </a:lnTo>
                    <a:lnTo>
                      <a:pt x="440728" y="0"/>
                    </a:lnTo>
                    <a:lnTo>
                      <a:pt x="440630" y="0"/>
                    </a:lnTo>
                    <a:close/>
                  </a:path>
                </a:pathLst>
              </a:cu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9" name="Rechteck 63"/>
              <p:cNvSpPr/>
              <p:nvPr userDrawn="1"/>
            </p:nvSpPr>
            <p:spPr>
              <a:xfrm>
                <a:off x="7411824" y="0"/>
                <a:ext cx="2249515" cy="2204564"/>
              </a:xfrm>
              <a:custGeom>
                <a:avLst/>
                <a:gdLst/>
                <a:ahLst/>
                <a:cxnLst/>
                <a:rect l="l" t="t" r="r" b="b"/>
                <a:pathLst>
                  <a:path w="2249515" h="2204564">
                    <a:moveTo>
                      <a:pt x="1545601" y="2204425"/>
                    </a:moveTo>
                    <a:lnTo>
                      <a:pt x="1897505" y="2204495"/>
                    </a:lnTo>
                    <a:lnTo>
                      <a:pt x="1545698" y="2204564"/>
                    </a:lnTo>
                    <a:close/>
                    <a:moveTo>
                      <a:pt x="2249463" y="2204351"/>
                    </a:moveTo>
                    <a:lnTo>
                      <a:pt x="2249515" y="2204425"/>
                    </a:lnTo>
                    <a:lnTo>
                      <a:pt x="2249412" y="2204425"/>
                    </a:lnTo>
                    <a:close/>
                    <a:moveTo>
                      <a:pt x="0" y="0"/>
                    </a:moveTo>
                    <a:lnTo>
                      <a:pt x="703008" y="0"/>
                    </a:lnTo>
                    <a:lnTo>
                      <a:pt x="1897505" y="1702663"/>
                    </a:lnTo>
                    <a:lnTo>
                      <a:pt x="1545549" y="220435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60" name="Rechteck 67"/>
              <p:cNvSpPr/>
              <p:nvPr userDrawn="1"/>
            </p:nvSpPr>
            <p:spPr>
              <a:xfrm>
                <a:off x="8957319" y="0"/>
                <a:ext cx="2249515" cy="2204563"/>
              </a:xfrm>
              <a:custGeom>
                <a:avLst/>
                <a:gdLst/>
                <a:ahLst/>
                <a:cxnLst/>
                <a:rect l="l" t="t" r="r" b="b"/>
                <a:pathLst>
                  <a:path w="2249515" h="2204563">
                    <a:moveTo>
                      <a:pt x="703915" y="2204424"/>
                    </a:moveTo>
                    <a:lnTo>
                      <a:pt x="703817" y="2204563"/>
                    </a:lnTo>
                    <a:lnTo>
                      <a:pt x="352009" y="2204494"/>
                    </a:lnTo>
                    <a:close/>
                    <a:moveTo>
                      <a:pt x="51" y="2204351"/>
                    </a:moveTo>
                    <a:lnTo>
                      <a:pt x="103" y="2204424"/>
                    </a:lnTo>
                    <a:lnTo>
                      <a:pt x="0" y="2204424"/>
                    </a:lnTo>
                    <a:close/>
                    <a:moveTo>
                      <a:pt x="1546507" y="0"/>
                    </a:moveTo>
                    <a:lnTo>
                      <a:pt x="2249515" y="0"/>
                    </a:lnTo>
                    <a:lnTo>
                      <a:pt x="703966" y="2204351"/>
                    </a:lnTo>
                    <a:lnTo>
                      <a:pt x="352009" y="1702663"/>
                    </a:ln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grpSp>
      </p:grpSp>
    </p:spTree>
    <p:extLst>
      <p:ext uri="{BB962C8B-B14F-4D97-AF65-F5344CB8AC3E}">
        <p14:creationId xmlns:p14="http://schemas.microsoft.com/office/powerpoint/2010/main" val="1749200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PERATOR">
    <p:spTree>
      <p:nvGrpSpPr>
        <p:cNvPr id="1" name=""/>
        <p:cNvGrpSpPr/>
        <p:nvPr/>
      </p:nvGrpSpPr>
      <p:grpSpPr>
        <a:xfrm>
          <a:off x="0" y="0"/>
          <a:ext cx="0" cy="0"/>
          <a:chOff x="0" y="0"/>
          <a:chExt cx="0" cy="0"/>
        </a:xfrm>
      </p:grpSpPr>
      <p:sp>
        <p:nvSpPr>
          <p:cNvPr id="40" name="Titel 1"/>
          <p:cNvSpPr>
            <a:spLocks noGrp="1"/>
          </p:cNvSpPr>
          <p:nvPr userDrawn="1">
            <p:ph type="title" hasCustomPrompt="1"/>
          </p:nvPr>
        </p:nvSpPr>
        <p:spPr>
          <a:xfrm>
            <a:off x="1073810" y="1006125"/>
            <a:ext cx="7920000" cy="1709843"/>
          </a:xfrm>
        </p:spPr>
        <p:txBody>
          <a:bodyPr tIns="0" anchor="b" anchorCtr="0">
            <a:noAutofit/>
          </a:bodyPr>
          <a:lstStyle>
            <a:lvl1pPr algn="l">
              <a:lnSpc>
                <a:spcPct val="80000"/>
              </a:lnSpc>
              <a:defRPr sz="6000" b="0" cap="none" baseline="0">
                <a:solidFill>
                  <a:schemeClr val="tx1"/>
                </a:solidFill>
                <a:latin typeface="Bebas Neue" panose="020B0506020202020201" pitchFamily="34" charset="0"/>
              </a:defRPr>
            </a:lvl1pPr>
          </a:lstStyle>
          <a:p>
            <a:r>
              <a:rPr lang="de-DE" dirty="0"/>
              <a:t>Free PowerPoint</a:t>
            </a:r>
            <a:br>
              <a:rPr lang="de-DE" dirty="0"/>
            </a:br>
            <a:r>
              <a:rPr lang="de-DE" dirty="0"/>
              <a:t>Template</a:t>
            </a:r>
            <a:endParaRPr lang="en-US" dirty="0"/>
          </a:p>
        </p:txBody>
      </p:sp>
      <p:sp>
        <p:nvSpPr>
          <p:cNvPr id="41" name="Textplatzhalter 2"/>
          <p:cNvSpPr>
            <a:spLocks noGrp="1"/>
          </p:cNvSpPr>
          <p:nvPr userDrawn="1">
            <p:ph type="body" idx="1" hasCustomPrompt="1"/>
          </p:nvPr>
        </p:nvSpPr>
        <p:spPr>
          <a:xfrm>
            <a:off x="1073814" y="2715967"/>
            <a:ext cx="7920000" cy="666000"/>
          </a:xfrm>
        </p:spPr>
        <p:txBody>
          <a:bodyPr anchor="t" anchorCtr="0"/>
          <a:lstStyle>
            <a:lvl1pPr marL="0" marR="0" indent="0" algn="l" defTabSz="914127" rtl="0" eaLnBrk="1" fontAlgn="auto" latinLnBrk="0" hangingPunct="1">
              <a:lnSpc>
                <a:spcPct val="80000"/>
              </a:lnSpc>
              <a:spcBef>
                <a:spcPts val="0"/>
              </a:spcBef>
              <a:spcAft>
                <a:spcPts val="1000"/>
              </a:spcAft>
              <a:buClrTx/>
              <a:buSzTx/>
              <a:buFont typeface="Wingdings" panose="05000000000000000000" pitchFamily="2" charset="2"/>
              <a:buNone/>
              <a:tabLst/>
              <a:defRPr sz="3200">
                <a:solidFill>
                  <a:schemeClr val="tx1">
                    <a:lumMod val="50000"/>
                    <a:lumOff val="50000"/>
                  </a:schemeClr>
                </a:solidFill>
                <a:latin typeface="Calibri Light" panose="020F0302020204030204" pitchFamily="34" charset="0"/>
              </a:defRPr>
            </a:lvl1pPr>
            <a:lvl2pPr marL="457064" indent="0">
              <a:buNone/>
              <a:defRPr sz="1900">
                <a:solidFill>
                  <a:schemeClr val="tx1">
                    <a:tint val="75000"/>
                  </a:schemeClr>
                </a:solidFill>
              </a:defRPr>
            </a:lvl2pPr>
            <a:lvl3pPr marL="914127" indent="0">
              <a:buNone/>
              <a:defRPr sz="1600">
                <a:solidFill>
                  <a:schemeClr val="tx1">
                    <a:tint val="75000"/>
                  </a:schemeClr>
                </a:solidFill>
              </a:defRPr>
            </a:lvl3pPr>
            <a:lvl4pPr marL="1371190" indent="0">
              <a:buNone/>
              <a:defRPr sz="1500">
                <a:solidFill>
                  <a:schemeClr val="tx1">
                    <a:tint val="75000"/>
                  </a:schemeClr>
                </a:solidFill>
              </a:defRPr>
            </a:lvl4pPr>
            <a:lvl5pPr marL="1828252" indent="0">
              <a:buNone/>
              <a:defRPr sz="1500">
                <a:solidFill>
                  <a:schemeClr val="tx1">
                    <a:tint val="75000"/>
                  </a:schemeClr>
                </a:solidFill>
              </a:defRPr>
            </a:lvl5pPr>
            <a:lvl6pPr marL="2285314" indent="0">
              <a:buNone/>
              <a:defRPr sz="1500">
                <a:solidFill>
                  <a:schemeClr val="tx1">
                    <a:tint val="75000"/>
                  </a:schemeClr>
                </a:solidFill>
              </a:defRPr>
            </a:lvl6pPr>
            <a:lvl7pPr marL="2742378" indent="0">
              <a:buNone/>
              <a:defRPr sz="1500">
                <a:solidFill>
                  <a:schemeClr val="tx1">
                    <a:tint val="75000"/>
                  </a:schemeClr>
                </a:solidFill>
              </a:defRPr>
            </a:lvl7pPr>
            <a:lvl8pPr marL="3199440" indent="0">
              <a:buNone/>
              <a:defRPr sz="1500">
                <a:solidFill>
                  <a:schemeClr val="tx1">
                    <a:tint val="75000"/>
                  </a:schemeClr>
                </a:solidFill>
              </a:defRPr>
            </a:lvl8pPr>
            <a:lvl9pPr marL="3656504" indent="0">
              <a:buNone/>
              <a:defRPr sz="1500">
                <a:solidFill>
                  <a:schemeClr val="tx1">
                    <a:tint val="75000"/>
                  </a:schemeClr>
                </a:solidFill>
              </a:defRPr>
            </a:lvl9pPr>
          </a:lstStyle>
          <a:p>
            <a:pPr marL="0" marR="0" lvl="0" indent="0" algn="l" defTabSz="914127" rtl="0" eaLnBrk="1" fontAlgn="auto" latinLnBrk="0" hangingPunct="1">
              <a:lnSpc>
                <a:spcPct val="80000"/>
              </a:lnSpc>
              <a:spcBef>
                <a:spcPts val="0"/>
              </a:spcBef>
              <a:spcAft>
                <a:spcPts val="1000"/>
              </a:spcAft>
              <a:buClrTx/>
              <a:buSzTx/>
              <a:buFont typeface="Wingdings" panose="05000000000000000000" pitchFamily="2" charset="2"/>
              <a:buNone/>
              <a:tabLst/>
              <a:defRPr/>
            </a:pPr>
            <a:r>
              <a:rPr lang="de-DE" dirty="0"/>
              <a:t>PRESENTATIONLOAD</a:t>
            </a:r>
          </a:p>
          <a:p>
            <a:pPr lvl="0"/>
            <a:endParaRPr lang="de-DE" dirty="0"/>
          </a:p>
        </p:txBody>
      </p:sp>
      <p:grpSp>
        <p:nvGrpSpPr>
          <p:cNvPr id="10" name="Gruppieren 9"/>
          <p:cNvGrpSpPr/>
          <p:nvPr userDrawn="1"/>
        </p:nvGrpSpPr>
        <p:grpSpPr>
          <a:xfrm>
            <a:off x="6577432" y="3245473"/>
            <a:ext cx="5612981" cy="3612531"/>
            <a:chOff x="6577432" y="3245471"/>
            <a:chExt cx="5612981" cy="3612530"/>
          </a:xfrm>
        </p:grpSpPr>
        <p:grpSp>
          <p:nvGrpSpPr>
            <p:cNvPr id="7" name="Gruppieren 6"/>
            <p:cNvGrpSpPr/>
            <p:nvPr userDrawn="1"/>
          </p:nvGrpSpPr>
          <p:grpSpPr>
            <a:xfrm>
              <a:off x="7593020" y="3245471"/>
              <a:ext cx="4597393" cy="3612530"/>
              <a:chOff x="7593020" y="3245471"/>
              <a:chExt cx="4597393" cy="3612530"/>
            </a:xfrm>
          </p:grpSpPr>
          <p:sp>
            <p:nvSpPr>
              <p:cNvPr id="79" name="Flussdiagramm: Daten 6"/>
              <p:cNvSpPr/>
              <p:nvPr userDrawn="1"/>
            </p:nvSpPr>
            <p:spPr>
              <a:xfrm rot="14100000" flipH="1" flipV="1">
                <a:off x="10072040" y="3265255"/>
                <a:ext cx="668945" cy="629378"/>
              </a:xfrm>
              <a:custGeom>
                <a:avLst/>
                <a:gdLst/>
                <a:ahLst/>
                <a:cxnLst/>
                <a:rect l="l" t="t" r="r" b="b"/>
                <a:pathLst>
                  <a:path w="668945" h="629378">
                    <a:moveTo>
                      <a:pt x="220252" y="314599"/>
                    </a:moveTo>
                    <a:lnTo>
                      <a:pt x="0" y="629286"/>
                    </a:lnTo>
                    <a:lnTo>
                      <a:pt x="33" y="629378"/>
                    </a:lnTo>
                    <a:lnTo>
                      <a:pt x="668945" y="628777"/>
                    </a:lnTo>
                    <a:lnTo>
                      <a:pt x="440728" y="0"/>
                    </a:lnTo>
                    <a:lnTo>
                      <a:pt x="44063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 name="Rechteck 4"/>
              <p:cNvSpPr/>
              <p:nvPr userDrawn="1"/>
            </p:nvSpPr>
            <p:spPr>
              <a:xfrm>
                <a:off x="9956851" y="3486255"/>
                <a:ext cx="2233562" cy="3183919"/>
              </a:xfrm>
              <a:custGeom>
                <a:avLst/>
                <a:gdLst/>
                <a:ahLst/>
                <a:cxnLst/>
                <a:rect l="l" t="t" r="r" b="b"/>
                <a:pathLst>
                  <a:path w="2233562" h="3183919">
                    <a:moveTo>
                      <a:pt x="768385" y="232"/>
                    </a:moveTo>
                    <a:lnTo>
                      <a:pt x="2233562" y="2089951"/>
                    </a:lnTo>
                    <a:lnTo>
                      <a:pt x="2233562" y="3183919"/>
                    </a:lnTo>
                    <a:lnTo>
                      <a:pt x="384221" y="547828"/>
                    </a:lnTo>
                    <a:close/>
                    <a:moveTo>
                      <a:pt x="0" y="152"/>
                    </a:moveTo>
                    <a:lnTo>
                      <a:pt x="113" y="152"/>
                    </a:lnTo>
                    <a:lnTo>
                      <a:pt x="56" y="232"/>
                    </a:lnTo>
                    <a:close/>
                    <a:moveTo>
                      <a:pt x="768221" y="0"/>
                    </a:moveTo>
                    <a:lnTo>
                      <a:pt x="768328" y="152"/>
                    </a:lnTo>
                    <a:lnTo>
                      <a:pt x="384220" y="7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91" name="Rechteck 90"/>
              <p:cNvSpPr/>
              <p:nvPr userDrawn="1"/>
            </p:nvSpPr>
            <p:spPr>
              <a:xfrm>
                <a:off x="7593020" y="3486254"/>
                <a:ext cx="3132274" cy="3371747"/>
              </a:xfrm>
              <a:custGeom>
                <a:avLst/>
                <a:gdLst/>
                <a:ahLst/>
                <a:cxnLst/>
                <a:rect l="l" t="t" r="r" b="b"/>
                <a:pathLst>
                  <a:path w="3132274" h="3371747">
                    <a:moveTo>
                      <a:pt x="2363890" y="233"/>
                    </a:moveTo>
                    <a:lnTo>
                      <a:pt x="2748053" y="547829"/>
                    </a:lnTo>
                    <a:lnTo>
                      <a:pt x="766942" y="3371747"/>
                    </a:lnTo>
                    <a:lnTo>
                      <a:pt x="0" y="3371747"/>
                    </a:lnTo>
                    <a:close/>
                    <a:moveTo>
                      <a:pt x="3132274" y="152"/>
                    </a:moveTo>
                    <a:lnTo>
                      <a:pt x="3132217" y="233"/>
                    </a:lnTo>
                    <a:lnTo>
                      <a:pt x="3132161" y="152"/>
                    </a:lnTo>
                    <a:close/>
                    <a:moveTo>
                      <a:pt x="2364053" y="0"/>
                    </a:moveTo>
                    <a:lnTo>
                      <a:pt x="2748053" y="76"/>
                    </a:lnTo>
                    <a:lnTo>
                      <a:pt x="2363946" y="152"/>
                    </a:ln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grpSp>
        <p:grpSp>
          <p:nvGrpSpPr>
            <p:cNvPr id="8" name="Gruppieren 7"/>
            <p:cNvGrpSpPr/>
            <p:nvPr userDrawn="1"/>
          </p:nvGrpSpPr>
          <p:grpSpPr>
            <a:xfrm>
              <a:off x="6577432" y="5180674"/>
              <a:ext cx="2563671" cy="1677327"/>
              <a:chOff x="6577432" y="5180674"/>
              <a:chExt cx="2563671" cy="1677327"/>
            </a:xfrm>
          </p:grpSpPr>
          <p:sp>
            <p:nvSpPr>
              <p:cNvPr id="83" name="Flussdiagramm: Daten 6"/>
              <p:cNvSpPr/>
              <p:nvPr userDrawn="1"/>
            </p:nvSpPr>
            <p:spPr>
              <a:xfrm rot="14100000" flipH="1" flipV="1">
                <a:off x="7726988" y="5190401"/>
                <a:ext cx="328909" cy="309456"/>
              </a:xfrm>
              <a:custGeom>
                <a:avLst/>
                <a:gdLst/>
                <a:ahLst/>
                <a:cxnLst/>
                <a:rect l="l" t="t" r="r" b="b"/>
                <a:pathLst>
                  <a:path w="328909" h="309456">
                    <a:moveTo>
                      <a:pt x="108294" y="154684"/>
                    </a:moveTo>
                    <a:lnTo>
                      <a:pt x="0" y="309410"/>
                    </a:lnTo>
                    <a:lnTo>
                      <a:pt x="16" y="309456"/>
                    </a:lnTo>
                    <a:lnTo>
                      <a:pt x="328909" y="309160"/>
                    </a:lnTo>
                    <a:lnTo>
                      <a:pt x="216699" y="0"/>
                    </a:lnTo>
                    <a:lnTo>
                      <a:pt x="216651"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90" name="Rechteck 89"/>
              <p:cNvSpPr/>
              <p:nvPr userDrawn="1"/>
            </p:nvSpPr>
            <p:spPr>
              <a:xfrm>
                <a:off x="7670354" y="5299062"/>
                <a:ext cx="1470749" cy="1558938"/>
              </a:xfrm>
              <a:custGeom>
                <a:avLst/>
                <a:gdLst/>
                <a:ahLst/>
                <a:cxnLst/>
                <a:rect l="l" t="t" r="r" b="b"/>
                <a:pathLst>
                  <a:path w="1470749" h="1558938">
                    <a:moveTo>
                      <a:pt x="377802" y="114"/>
                    </a:moveTo>
                    <a:lnTo>
                      <a:pt x="1470749" y="1558938"/>
                    </a:lnTo>
                    <a:lnTo>
                      <a:pt x="1093614" y="1558938"/>
                    </a:lnTo>
                    <a:lnTo>
                      <a:pt x="188914" y="269358"/>
                    </a:lnTo>
                    <a:close/>
                    <a:moveTo>
                      <a:pt x="0" y="75"/>
                    </a:moveTo>
                    <a:lnTo>
                      <a:pt x="55" y="75"/>
                    </a:lnTo>
                    <a:lnTo>
                      <a:pt x="26" y="115"/>
                    </a:lnTo>
                    <a:close/>
                    <a:moveTo>
                      <a:pt x="377722" y="0"/>
                    </a:moveTo>
                    <a:lnTo>
                      <a:pt x="377774" y="75"/>
                    </a:lnTo>
                    <a:lnTo>
                      <a:pt x="188914" y="37"/>
                    </a:lnTo>
                    <a:close/>
                  </a:path>
                </a:pathLst>
              </a:cu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92" name="Rechteck 91"/>
              <p:cNvSpPr/>
              <p:nvPr userDrawn="1"/>
            </p:nvSpPr>
            <p:spPr>
              <a:xfrm>
                <a:off x="6577432" y="5299064"/>
                <a:ext cx="1470748" cy="1558937"/>
              </a:xfrm>
              <a:custGeom>
                <a:avLst/>
                <a:gdLst/>
                <a:ahLst/>
                <a:cxnLst/>
                <a:rect l="l" t="t" r="r" b="b"/>
                <a:pathLst>
                  <a:path w="1470748" h="1558937">
                    <a:moveTo>
                      <a:pt x="1092946" y="114"/>
                    </a:moveTo>
                    <a:lnTo>
                      <a:pt x="1281834" y="269358"/>
                    </a:lnTo>
                    <a:lnTo>
                      <a:pt x="377134" y="1558937"/>
                    </a:lnTo>
                    <a:lnTo>
                      <a:pt x="0" y="1558937"/>
                    </a:lnTo>
                    <a:close/>
                    <a:moveTo>
                      <a:pt x="1470748" y="75"/>
                    </a:moveTo>
                    <a:lnTo>
                      <a:pt x="1470720" y="115"/>
                    </a:lnTo>
                    <a:lnTo>
                      <a:pt x="1470693" y="75"/>
                    </a:lnTo>
                    <a:close/>
                    <a:moveTo>
                      <a:pt x="1093026" y="0"/>
                    </a:moveTo>
                    <a:lnTo>
                      <a:pt x="1281833" y="37"/>
                    </a:lnTo>
                    <a:lnTo>
                      <a:pt x="1092974" y="75"/>
                    </a:ln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grpSp>
        <p:grpSp>
          <p:nvGrpSpPr>
            <p:cNvPr id="9" name="Gruppieren 8"/>
            <p:cNvGrpSpPr/>
            <p:nvPr userDrawn="1"/>
          </p:nvGrpSpPr>
          <p:grpSpPr>
            <a:xfrm>
              <a:off x="7702310" y="4699902"/>
              <a:ext cx="3394601" cy="2158099"/>
              <a:chOff x="7702310" y="4699902"/>
              <a:chExt cx="3394601" cy="2158099"/>
            </a:xfrm>
          </p:grpSpPr>
          <p:sp>
            <p:nvSpPr>
              <p:cNvPr id="87" name="Flussdiagramm: Daten 6"/>
              <p:cNvSpPr/>
              <p:nvPr userDrawn="1"/>
            </p:nvSpPr>
            <p:spPr>
              <a:xfrm rot="14100000" flipH="1" flipV="1">
                <a:off x="9169333" y="4716836"/>
                <a:ext cx="572582" cy="538714"/>
              </a:xfrm>
              <a:custGeom>
                <a:avLst/>
                <a:gdLst/>
                <a:ahLst/>
                <a:cxnLst/>
                <a:rect l="l" t="t" r="r" b="b"/>
                <a:pathLst>
                  <a:path w="572582" h="538714">
                    <a:moveTo>
                      <a:pt x="188525" y="269280"/>
                    </a:moveTo>
                    <a:lnTo>
                      <a:pt x="0" y="538634"/>
                    </a:lnTo>
                    <a:lnTo>
                      <a:pt x="29" y="538714"/>
                    </a:lnTo>
                    <a:lnTo>
                      <a:pt x="572582" y="538199"/>
                    </a:lnTo>
                    <a:lnTo>
                      <a:pt x="377240" y="0"/>
                    </a:lnTo>
                    <a:lnTo>
                      <a:pt x="377156"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88" name="Rechteck 87"/>
              <p:cNvSpPr/>
              <p:nvPr userDrawn="1"/>
            </p:nvSpPr>
            <p:spPr>
              <a:xfrm>
                <a:off x="9070737" y="4906000"/>
                <a:ext cx="2026174" cy="1952001"/>
              </a:xfrm>
              <a:custGeom>
                <a:avLst/>
                <a:gdLst/>
                <a:ahLst/>
                <a:cxnLst/>
                <a:rect l="l" t="t" r="r" b="b"/>
                <a:pathLst>
                  <a:path w="2026174" h="1952001">
                    <a:moveTo>
                      <a:pt x="657696" y="199"/>
                    </a:moveTo>
                    <a:lnTo>
                      <a:pt x="2026174" y="1952001"/>
                    </a:lnTo>
                    <a:lnTo>
                      <a:pt x="1369329" y="1952001"/>
                    </a:lnTo>
                    <a:lnTo>
                      <a:pt x="328872" y="468912"/>
                    </a:lnTo>
                    <a:close/>
                    <a:moveTo>
                      <a:pt x="96" y="130"/>
                    </a:moveTo>
                    <a:lnTo>
                      <a:pt x="48" y="200"/>
                    </a:lnTo>
                    <a:lnTo>
                      <a:pt x="0" y="130"/>
                    </a:lnTo>
                    <a:close/>
                    <a:moveTo>
                      <a:pt x="657556" y="0"/>
                    </a:moveTo>
                    <a:lnTo>
                      <a:pt x="657647" y="130"/>
                    </a:lnTo>
                    <a:lnTo>
                      <a:pt x="328872" y="65"/>
                    </a:lnTo>
                    <a:close/>
                  </a:path>
                </a:pathLst>
              </a:cu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89" name="Rechteck 88"/>
              <p:cNvSpPr/>
              <p:nvPr userDrawn="1"/>
            </p:nvSpPr>
            <p:spPr>
              <a:xfrm>
                <a:off x="7702310" y="4906002"/>
                <a:ext cx="2026174" cy="1951999"/>
              </a:xfrm>
              <a:custGeom>
                <a:avLst/>
                <a:gdLst/>
                <a:ahLst/>
                <a:cxnLst/>
                <a:rect l="l" t="t" r="r" b="b"/>
                <a:pathLst>
                  <a:path w="2026174" h="1951999">
                    <a:moveTo>
                      <a:pt x="1368478" y="199"/>
                    </a:moveTo>
                    <a:lnTo>
                      <a:pt x="1697302" y="468912"/>
                    </a:lnTo>
                    <a:lnTo>
                      <a:pt x="656847" y="1951999"/>
                    </a:lnTo>
                    <a:lnTo>
                      <a:pt x="0" y="1951999"/>
                    </a:lnTo>
                    <a:close/>
                    <a:moveTo>
                      <a:pt x="2026174" y="130"/>
                    </a:moveTo>
                    <a:lnTo>
                      <a:pt x="2026125" y="199"/>
                    </a:lnTo>
                    <a:lnTo>
                      <a:pt x="2026077" y="130"/>
                    </a:lnTo>
                    <a:close/>
                    <a:moveTo>
                      <a:pt x="1368618" y="0"/>
                    </a:moveTo>
                    <a:lnTo>
                      <a:pt x="1697301" y="64"/>
                    </a:lnTo>
                    <a:lnTo>
                      <a:pt x="1368526" y="13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grpSp>
      </p:grpSp>
    </p:spTree>
    <p:extLst>
      <p:ext uri="{BB962C8B-B14F-4D97-AF65-F5344CB8AC3E}">
        <p14:creationId xmlns:p14="http://schemas.microsoft.com/office/powerpoint/2010/main" val="1778474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SEPERATOR">
    <p:spTree>
      <p:nvGrpSpPr>
        <p:cNvPr id="1" name=""/>
        <p:cNvGrpSpPr/>
        <p:nvPr/>
      </p:nvGrpSpPr>
      <p:grpSpPr>
        <a:xfrm>
          <a:off x="0" y="0"/>
          <a:ext cx="0" cy="0"/>
          <a:chOff x="0" y="0"/>
          <a:chExt cx="0" cy="0"/>
        </a:xfrm>
      </p:grpSpPr>
      <p:sp>
        <p:nvSpPr>
          <p:cNvPr id="42" name="Titel 1"/>
          <p:cNvSpPr>
            <a:spLocks noGrp="1"/>
          </p:cNvSpPr>
          <p:nvPr>
            <p:ph type="title" hasCustomPrompt="1"/>
          </p:nvPr>
        </p:nvSpPr>
        <p:spPr>
          <a:xfrm>
            <a:off x="1073810" y="1006125"/>
            <a:ext cx="7920000" cy="1709843"/>
          </a:xfrm>
        </p:spPr>
        <p:txBody>
          <a:bodyPr tIns="0" anchor="b" anchorCtr="0">
            <a:noAutofit/>
          </a:bodyPr>
          <a:lstStyle>
            <a:lvl1pPr algn="l">
              <a:lnSpc>
                <a:spcPct val="80000"/>
              </a:lnSpc>
              <a:defRPr sz="6000" b="0" cap="none" baseline="0">
                <a:solidFill>
                  <a:schemeClr val="accent1">
                    <a:lumMod val="50000"/>
                  </a:schemeClr>
                </a:solidFill>
                <a:latin typeface="Bebas Neue" panose="020B0506020202020201" pitchFamily="34" charset="0"/>
              </a:defRPr>
            </a:lvl1pPr>
          </a:lstStyle>
          <a:p>
            <a:r>
              <a:rPr lang="de-DE" dirty="0"/>
              <a:t>Free PowerPoint</a:t>
            </a:r>
            <a:br>
              <a:rPr lang="de-DE" dirty="0"/>
            </a:br>
            <a:r>
              <a:rPr lang="de-DE" dirty="0"/>
              <a:t>Template</a:t>
            </a:r>
            <a:endParaRPr lang="en-US" dirty="0"/>
          </a:p>
        </p:txBody>
      </p:sp>
      <p:sp>
        <p:nvSpPr>
          <p:cNvPr id="43" name="Textplatzhalter 2"/>
          <p:cNvSpPr>
            <a:spLocks noGrp="1"/>
          </p:cNvSpPr>
          <p:nvPr>
            <p:ph type="body" idx="1" hasCustomPrompt="1"/>
          </p:nvPr>
        </p:nvSpPr>
        <p:spPr>
          <a:xfrm>
            <a:off x="1073814" y="2715967"/>
            <a:ext cx="7920000" cy="666000"/>
          </a:xfrm>
          <a:prstGeom prst="rect">
            <a:avLst/>
          </a:prstGeom>
        </p:spPr>
        <p:txBody>
          <a:bodyPr anchor="t" anchorCtr="0"/>
          <a:lstStyle>
            <a:lvl1pPr marL="0" marR="0" indent="0" algn="l" defTabSz="914127" rtl="0" eaLnBrk="1" fontAlgn="auto" latinLnBrk="0" hangingPunct="1">
              <a:lnSpc>
                <a:spcPct val="80000"/>
              </a:lnSpc>
              <a:spcBef>
                <a:spcPts val="0"/>
              </a:spcBef>
              <a:spcAft>
                <a:spcPts val="1000"/>
              </a:spcAft>
              <a:buClrTx/>
              <a:buSzTx/>
              <a:buFont typeface="Wingdings" panose="05000000000000000000" pitchFamily="2" charset="2"/>
              <a:buNone/>
              <a:tabLst/>
              <a:defRPr sz="3200">
                <a:solidFill>
                  <a:schemeClr val="tx1">
                    <a:lumMod val="50000"/>
                    <a:lumOff val="50000"/>
                  </a:schemeClr>
                </a:solidFill>
                <a:latin typeface="Calibri Light" panose="020F0302020204030204" pitchFamily="34" charset="0"/>
              </a:defRPr>
            </a:lvl1pPr>
            <a:lvl2pPr marL="457064" indent="0">
              <a:buNone/>
              <a:defRPr sz="1900">
                <a:solidFill>
                  <a:schemeClr val="tx1">
                    <a:tint val="75000"/>
                  </a:schemeClr>
                </a:solidFill>
              </a:defRPr>
            </a:lvl2pPr>
            <a:lvl3pPr marL="914127" indent="0">
              <a:buNone/>
              <a:defRPr sz="1600">
                <a:solidFill>
                  <a:schemeClr val="tx1">
                    <a:tint val="75000"/>
                  </a:schemeClr>
                </a:solidFill>
              </a:defRPr>
            </a:lvl3pPr>
            <a:lvl4pPr marL="1371190" indent="0">
              <a:buNone/>
              <a:defRPr sz="1500">
                <a:solidFill>
                  <a:schemeClr val="tx1">
                    <a:tint val="75000"/>
                  </a:schemeClr>
                </a:solidFill>
              </a:defRPr>
            </a:lvl4pPr>
            <a:lvl5pPr marL="1828252" indent="0">
              <a:buNone/>
              <a:defRPr sz="1500">
                <a:solidFill>
                  <a:schemeClr val="tx1">
                    <a:tint val="75000"/>
                  </a:schemeClr>
                </a:solidFill>
              </a:defRPr>
            </a:lvl5pPr>
            <a:lvl6pPr marL="2285314" indent="0">
              <a:buNone/>
              <a:defRPr sz="1500">
                <a:solidFill>
                  <a:schemeClr val="tx1">
                    <a:tint val="75000"/>
                  </a:schemeClr>
                </a:solidFill>
              </a:defRPr>
            </a:lvl6pPr>
            <a:lvl7pPr marL="2742378" indent="0">
              <a:buNone/>
              <a:defRPr sz="1500">
                <a:solidFill>
                  <a:schemeClr val="tx1">
                    <a:tint val="75000"/>
                  </a:schemeClr>
                </a:solidFill>
              </a:defRPr>
            </a:lvl7pPr>
            <a:lvl8pPr marL="3199440" indent="0">
              <a:buNone/>
              <a:defRPr sz="1500">
                <a:solidFill>
                  <a:schemeClr val="tx1">
                    <a:tint val="75000"/>
                  </a:schemeClr>
                </a:solidFill>
              </a:defRPr>
            </a:lvl8pPr>
            <a:lvl9pPr marL="3656504" indent="0">
              <a:buNone/>
              <a:defRPr sz="1500">
                <a:solidFill>
                  <a:schemeClr val="tx1">
                    <a:tint val="75000"/>
                  </a:schemeClr>
                </a:solidFill>
              </a:defRPr>
            </a:lvl9pPr>
          </a:lstStyle>
          <a:p>
            <a:pPr marL="0" marR="0" lvl="0" indent="0" algn="l" defTabSz="914127" rtl="0" eaLnBrk="1" fontAlgn="auto" latinLnBrk="0" hangingPunct="1">
              <a:lnSpc>
                <a:spcPct val="80000"/>
              </a:lnSpc>
              <a:spcBef>
                <a:spcPts val="0"/>
              </a:spcBef>
              <a:spcAft>
                <a:spcPts val="1000"/>
              </a:spcAft>
              <a:buClrTx/>
              <a:buSzTx/>
              <a:buFont typeface="Wingdings" panose="05000000000000000000" pitchFamily="2" charset="2"/>
              <a:buNone/>
              <a:tabLst/>
              <a:defRPr/>
            </a:pPr>
            <a:r>
              <a:rPr lang="de-DE" dirty="0"/>
              <a:t>PRESENTATIONLOAD</a:t>
            </a:r>
          </a:p>
          <a:p>
            <a:pPr lvl="0"/>
            <a:endParaRPr lang="de-DE" dirty="0"/>
          </a:p>
        </p:txBody>
      </p:sp>
      <p:grpSp>
        <p:nvGrpSpPr>
          <p:cNvPr id="5" name="Gruppieren 4"/>
          <p:cNvGrpSpPr/>
          <p:nvPr userDrawn="1"/>
        </p:nvGrpSpPr>
        <p:grpSpPr>
          <a:xfrm>
            <a:off x="6577432" y="3245473"/>
            <a:ext cx="5612981" cy="3612531"/>
            <a:chOff x="6577432" y="3245471"/>
            <a:chExt cx="5612981" cy="3612530"/>
          </a:xfrm>
        </p:grpSpPr>
        <p:grpSp>
          <p:nvGrpSpPr>
            <p:cNvPr id="4" name="Gruppieren 3"/>
            <p:cNvGrpSpPr/>
            <p:nvPr userDrawn="1"/>
          </p:nvGrpSpPr>
          <p:grpSpPr>
            <a:xfrm>
              <a:off x="7593020" y="3245471"/>
              <a:ext cx="4597393" cy="3612530"/>
              <a:chOff x="7593020" y="3245471"/>
              <a:chExt cx="4597393" cy="3612530"/>
            </a:xfrm>
          </p:grpSpPr>
          <p:sp>
            <p:nvSpPr>
              <p:cNvPr id="49" name="Flussdiagramm: Daten 6"/>
              <p:cNvSpPr/>
              <p:nvPr userDrawn="1"/>
            </p:nvSpPr>
            <p:spPr>
              <a:xfrm rot="14100000" flipH="1" flipV="1">
                <a:off x="10072040" y="3265255"/>
                <a:ext cx="668945" cy="629378"/>
              </a:xfrm>
              <a:custGeom>
                <a:avLst/>
                <a:gdLst/>
                <a:ahLst/>
                <a:cxnLst/>
                <a:rect l="l" t="t" r="r" b="b"/>
                <a:pathLst>
                  <a:path w="668945" h="629378">
                    <a:moveTo>
                      <a:pt x="220252" y="314599"/>
                    </a:moveTo>
                    <a:lnTo>
                      <a:pt x="0" y="629286"/>
                    </a:lnTo>
                    <a:lnTo>
                      <a:pt x="33" y="629378"/>
                    </a:lnTo>
                    <a:lnTo>
                      <a:pt x="668945" y="628777"/>
                    </a:lnTo>
                    <a:lnTo>
                      <a:pt x="440728" y="0"/>
                    </a:lnTo>
                    <a:lnTo>
                      <a:pt x="44063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dirty="0"/>
              </a:p>
            </p:txBody>
          </p:sp>
          <p:sp>
            <p:nvSpPr>
              <p:cNvPr id="50" name="Rechteck 4"/>
              <p:cNvSpPr/>
              <p:nvPr userDrawn="1"/>
            </p:nvSpPr>
            <p:spPr>
              <a:xfrm>
                <a:off x="9956851" y="3486255"/>
                <a:ext cx="2233562" cy="3183919"/>
              </a:xfrm>
              <a:custGeom>
                <a:avLst/>
                <a:gdLst/>
                <a:ahLst/>
                <a:cxnLst/>
                <a:rect l="l" t="t" r="r" b="b"/>
                <a:pathLst>
                  <a:path w="2233562" h="3183919">
                    <a:moveTo>
                      <a:pt x="768385" y="232"/>
                    </a:moveTo>
                    <a:lnTo>
                      <a:pt x="2233562" y="2089951"/>
                    </a:lnTo>
                    <a:lnTo>
                      <a:pt x="2233562" y="3183919"/>
                    </a:lnTo>
                    <a:lnTo>
                      <a:pt x="384221" y="547828"/>
                    </a:lnTo>
                    <a:close/>
                    <a:moveTo>
                      <a:pt x="0" y="152"/>
                    </a:moveTo>
                    <a:lnTo>
                      <a:pt x="113" y="152"/>
                    </a:lnTo>
                    <a:lnTo>
                      <a:pt x="56" y="232"/>
                    </a:lnTo>
                    <a:close/>
                    <a:moveTo>
                      <a:pt x="768221" y="0"/>
                    </a:moveTo>
                    <a:lnTo>
                      <a:pt x="768328" y="152"/>
                    </a:lnTo>
                    <a:lnTo>
                      <a:pt x="384220" y="75"/>
                    </a:lnTo>
                    <a:close/>
                  </a:path>
                </a:pathLst>
              </a:cu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51" name="Rechteck 90"/>
              <p:cNvSpPr/>
              <p:nvPr userDrawn="1"/>
            </p:nvSpPr>
            <p:spPr>
              <a:xfrm>
                <a:off x="7593020" y="3486254"/>
                <a:ext cx="3132274" cy="3371747"/>
              </a:xfrm>
              <a:custGeom>
                <a:avLst/>
                <a:gdLst/>
                <a:ahLst/>
                <a:cxnLst/>
                <a:rect l="l" t="t" r="r" b="b"/>
                <a:pathLst>
                  <a:path w="3132274" h="3371747">
                    <a:moveTo>
                      <a:pt x="2363890" y="233"/>
                    </a:moveTo>
                    <a:lnTo>
                      <a:pt x="2748053" y="547829"/>
                    </a:lnTo>
                    <a:lnTo>
                      <a:pt x="766942" y="3371747"/>
                    </a:lnTo>
                    <a:lnTo>
                      <a:pt x="0" y="3371747"/>
                    </a:lnTo>
                    <a:close/>
                    <a:moveTo>
                      <a:pt x="3132274" y="152"/>
                    </a:moveTo>
                    <a:lnTo>
                      <a:pt x="3132217" y="233"/>
                    </a:lnTo>
                    <a:lnTo>
                      <a:pt x="3132161" y="152"/>
                    </a:lnTo>
                    <a:close/>
                    <a:moveTo>
                      <a:pt x="2364053" y="0"/>
                    </a:moveTo>
                    <a:lnTo>
                      <a:pt x="2748053" y="76"/>
                    </a:lnTo>
                    <a:lnTo>
                      <a:pt x="2363946" y="152"/>
                    </a:lnTo>
                    <a:close/>
                  </a:path>
                </a:pathLst>
              </a:cu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grpSp>
        <p:grpSp>
          <p:nvGrpSpPr>
            <p:cNvPr id="2" name="Gruppieren 1"/>
            <p:cNvGrpSpPr/>
            <p:nvPr userDrawn="1"/>
          </p:nvGrpSpPr>
          <p:grpSpPr>
            <a:xfrm>
              <a:off x="6577432" y="5180674"/>
              <a:ext cx="2563671" cy="1677327"/>
              <a:chOff x="6577432" y="5180674"/>
              <a:chExt cx="2563671" cy="1677327"/>
            </a:xfrm>
          </p:grpSpPr>
          <p:sp>
            <p:nvSpPr>
              <p:cNvPr id="46" name="Flussdiagramm: Daten 6"/>
              <p:cNvSpPr/>
              <p:nvPr userDrawn="1"/>
            </p:nvSpPr>
            <p:spPr>
              <a:xfrm rot="14100000" flipH="1" flipV="1">
                <a:off x="7726988" y="5190401"/>
                <a:ext cx="328909" cy="309456"/>
              </a:xfrm>
              <a:custGeom>
                <a:avLst/>
                <a:gdLst/>
                <a:ahLst/>
                <a:cxnLst/>
                <a:rect l="l" t="t" r="r" b="b"/>
                <a:pathLst>
                  <a:path w="328909" h="309456">
                    <a:moveTo>
                      <a:pt x="108294" y="154684"/>
                    </a:moveTo>
                    <a:lnTo>
                      <a:pt x="0" y="309410"/>
                    </a:lnTo>
                    <a:lnTo>
                      <a:pt x="16" y="309456"/>
                    </a:lnTo>
                    <a:lnTo>
                      <a:pt x="328909" y="309160"/>
                    </a:lnTo>
                    <a:lnTo>
                      <a:pt x="216699" y="0"/>
                    </a:lnTo>
                    <a:lnTo>
                      <a:pt x="216651" y="0"/>
                    </a:lnTo>
                    <a:close/>
                  </a:path>
                </a:pathLst>
              </a:cu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dirty="0"/>
              </a:p>
            </p:txBody>
          </p:sp>
          <p:sp>
            <p:nvSpPr>
              <p:cNvPr id="47" name="Rechteck 89"/>
              <p:cNvSpPr/>
              <p:nvPr userDrawn="1"/>
            </p:nvSpPr>
            <p:spPr>
              <a:xfrm>
                <a:off x="7670354" y="5299062"/>
                <a:ext cx="1470749" cy="1558938"/>
              </a:xfrm>
              <a:custGeom>
                <a:avLst/>
                <a:gdLst/>
                <a:ahLst/>
                <a:cxnLst/>
                <a:rect l="l" t="t" r="r" b="b"/>
                <a:pathLst>
                  <a:path w="1470749" h="1558938">
                    <a:moveTo>
                      <a:pt x="377802" y="114"/>
                    </a:moveTo>
                    <a:lnTo>
                      <a:pt x="1470749" y="1558938"/>
                    </a:lnTo>
                    <a:lnTo>
                      <a:pt x="1093614" y="1558938"/>
                    </a:lnTo>
                    <a:lnTo>
                      <a:pt x="188914" y="269358"/>
                    </a:lnTo>
                    <a:close/>
                    <a:moveTo>
                      <a:pt x="0" y="75"/>
                    </a:moveTo>
                    <a:lnTo>
                      <a:pt x="55" y="75"/>
                    </a:lnTo>
                    <a:lnTo>
                      <a:pt x="26" y="115"/>
                    </a:lnTo>
                    <a:close/>
                    <a:moveTo>
                      <a:pt x="377722" y="0"/>
                    </a:moveTo>
                    <a:lnTo>
                      <a:pt x="377774" y="75"/>
                    </a:lnTo>
                    <a:lnTo>
                      <a:pt x="188914" y="37"/>
                    </a:ln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48" name="Rechteck 91"/>
              <p:cNvSpPr/>
              <p:nvPr userDrawn="1"/>
            </p:nvSpPr>
            <p:spPr>
              <a:xfrm>
                <a:off x="6577432" y="5299064"/>
                <a:ext cx="1470748" cy="1558937"/>
              </a:xfrm>
              <a:custGeom>
                <a:avLst/>
                <a:gdLst/>
                <a:ahLst/>
                <a:cxnLst/>
                <a:rect l="l" t="t" r="r" b="b"/>
                <a:pathLst>
                  <a:path w="1470748" h="1558937">
                    <a:moveTo>
                      <a:pt x="1092946" y="114"/>
                    </a:moveTo>
                    <a:lnTo>
                      <a:pt x="1281834" y="269358"/>
                    </a:lnTo>
                    <a:lnTo>
                      <a:pt x="377134" y="1558937"/>
                    </a:lnTo>
                    <a:lnTo>
                      <a:pt x="0" y="1558937"/>
                    </a:lnTo>
                    <a:close/>
                    <a:moveTo>
                      <a:pt x="1470748" y="75"/>
                    </a:moveTo>
                    <a:lnTo>
                      <a:pt x="1470720" y="115"/>
                    </a:lnTo>
                    <a:lnTo>
                      <a:pt x="1470693" y="75"/>
                    </a:lnTo>
                    <a:close/>
                    <a:moveTo>
                      <a:pt x="1093026" y="0"/>
                    </a:moveTo>
                    <a:lnTo>
                      <a:pt x="1281833" y="37"/>
                    </a:lnTo>
                    <a:lnTo>
                      <a:pt x="1092974" y="75"/>
                    </a:lnTo>
                    <a:close/>
                  </a:path>
                </a:pathLst>
              </a:cu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grpSp>
        <p:grpSp>
          <p:nvGrpSpPr>
            <p:cNvPr id="3" name="Gruppieren 2"/>
            <p:cNvGrpSpPr/>
            <p:nvPr userDrawn="1"/>
          </p:nvGrpSpPr>
          <p:grpSpPr>
            <a:xfrm>
              <a:off x="7702310" y="4699902"/>
              <a:ext cx="3394601" cy="2158099"/>
              <a:chOff x="7702310" y="4699902"/>
              <a:chExt cx="3394601" cy="2158099"/>
            </a:xfrm>
          </p:grpSpPr>
          <p:sp>
            <p:nvSpPr>
              <p:cNvPr id="25" name="Flussdiagramm: Daten 6"/>
              <p:cNvSpPr/>
              <p:nvPr userDrawn="1"/>
            </p:nvSpPr>
            <p:spPr>
              <a:xfrm rot="14100000" flipH="1" flipV="1">
                <a:off x="9169333" y="4716836"/>
                <a:ext cx="572582" cy="538714"/>
              </a:xfrm>
              <a:custGeom>
                <a:avLst/>
                <a:gdLst/>
                <a:ahLst/>
                <a:cxnLst/>
                <a:rect l="l" t="t" r="r" b="b"/>
                <a:pathLst>
                  <a:path w="572582" h="538714">
                    <a:moveTo>
                      <a:pt x="188525" y="269280"/>
                    </a:moveTo>
                    <a:lnTo>
                      <a:pt x="0" y="538634"/>
                    </a:lnTo>
                    <a:lnTo>
                      <a:pt x="29" y="538714"/>
                    </a:lnTo>
                    <a:lnTo>
                      <a:pt x="572582" y="538199"/>
                    </a:lnTo>
                    <a:lnTo>
                      <a:pt x="377240" y="0"/>
                    </a:lnTo>
                    <a:lnTo>
                      <a:pt x="377156"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dirty="0"/>
              </a:p>
            </p:txBody>
          </p:sp>
          <p:sp>
            <p:nvSpPr>
              <p:cNvPr id="44" name="Rechteck 87"/>
              <p:cNvSpPr/>
              <p:nvPr userDrawn="1"/>
            </p:nvSpPr>
            <p:spPr>
              <a:xfrm>
                <a:off x="9070737" y="4906000"/>
                <a:ext cx="2026174" cy="1952001"/>
              </a:xfrm>
              <a:custGeom>
                <a:avLst/>
                <a:gdLst/>
                <a:ahLst/>
                <a:cxnLst/>
                <a:rect l="l" t="t" r="r" b="b"/>
                <a:pathLst>
                  <a:path w="2026174" h="1952001">
                    <a:moveTo>
                      <a:pt x="657696" y="199"/>
                    </a:moveTo>
                    <a:lnTo>
                      <a:pt x="2026174" y="1952001"/>
                    </a:lnTo>
                    <a:lnTo>
                      <a:pt x="1369329" y="1952001"/>
                    </a:lnTo>
                    <a:lnTo>
                      <a:pt x="328872" y="468912"/>
                    </a:lnTo>
                    <a:close/>
                    <a:moveTo>
                      <a:pt x="96" y="130"/>
                    </a:moveTo>
                    <a:lnTo>
                      <a:pt x="48" y="200"/>
                    </a:lnTo>
                    <a:lnTo>
                      <a:pt x="0" y="130"/>
                    </a:lnTo>
                    <a:close/>
                    <a:moveTo>
                      <a:pt x="657556" y="0"/>
                    </a:moveTo>
                    <a:lnTo>
                      <a:pt x="657647" y="130"/>
                    </a:lnTo>
                    <a:lnTo>
                      <a:pt x="328872" y="65"/>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45" name="Rechteck 88"/>
              <p:cNvSpPr/>
              <p:nvPr userDrawn="1"/>
            </p:nvSpPr>
            <p:spPr>
              <a:xfrm>
                <a:off x="7702310" y="4906002"/>
                <a:ext cx="2026174" cy="1951999"/>
              </a:xfrm>
              <a:custGeom>
                <a:avLst/>
                <a:gdLst/>
                <a:ahLst/>
                <a:cxnLst/>
                <a:rect l="l" t="t" r="r" b="b"/>
                <a:pathLst>
                  <a:path w="2026174" h="1951999">
                    <a:moveTo>
                      <a:pt x="1368478" y="199"/>
                    </a:moveTo>
                    <a:lnTo>
                      <a:pt x="1697302" y="468912"/>
                    </a:lnTo>
                    <a:lnTo>
                      <a:pt x="656847" y="1951999"/>
                    </a:lnTo>
                    <a:lnTo>
                      <a:pt x="0" y="1951999"/>
                    </a:lnTo>
                    <a:close/>
                    <a:moveTo>
                      <a:pt x="2026174" y="130"/>
                    </a:moveTo>
                    <a:lnTo>
                      <a:pt x="2026125" y="199"/>
                    </a:lnTo>
                    <a:lnTo>
                      <a:pt x="2026077" y="130"/>
                    </a:lnTo>
                    <a:close/>
                    <a:moveTo>
                      <a:pt x="1368618" y="0"/>
                    </a:moveTo>
                    <a:lnTo>
                      <a:pt x="1697301" y="64"/>
                    </a:lnTo>
                    <a:lnTo>
                      <a:pt x="1368526" y="131"/>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grpSp>
      </p:grpSp>
    </p:spTree>
    <p:extLst>
      <p:ext uri="{BB962C8B-B14F-4D97-AF65-F5344CB8AC3E}">
        <p14:creationId xmlns:p14="http://schemas.microsoft.com/office/powerpoint/2010/main" val="1212562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LIDE 1">
    <p:spTree>
      <p:nvGrpSpPr>
        <p:cNvPr id="1" name=""/>
        <p:cNvGrpSpPr/>
        <p:nvPr/>
      </p:nvGrpSpPr>
      <p:grpSpPr>
        <a:xfrm>
          <a:off x="0" y="0"/>
          <a:ext cx="0" cy="0"/>
          <a:chOff x="0" y="0"/>
          <a:chExt cx="0" cy="0"/>
        </a:xfrm>
      </p:grpSpPr>
      <p:sp>
        <p:nvSpPr>
          <p:cNvPr id="22" name="Titel 1"/>
          <p:cNvSpPr>
            <a:spLocks noGrp="1"/>
          </p:cNvSpPr>
          <p:nvPr>
            <p:ph type="title" hasCustomPrompt="1"/>
          </p:nvPr>
        </p:nvSpPr>
        <p:spPr>
          <a:xfrm>
            <a:off x="516255" y="410829"/>
            <a:ext cx="11134410" cy="1073123"/>
          </a:xfrm>
        </p:spPr>
        <p:txBody>
          <a:bodyPr/>
          <a:lstStyle>
            <a:lvl1pPr>
              <a:defRPr>
                <a:solidFill>
                  <a:schemeClr val="accent1">
                    <a:lumMod val="50000"/>
                  </a:schemeClr>
                </a:solidFill>
              </a:defRPr>
            </a:lvl1pPr>
          </a:lstStyle>
          <a:p>
            <a:r>
              <a:rPr lang="de-DE" dirty="0"/>
              <a:t>TITELMASTERFORMAT DURCH KLICKEN BEARBEITEN</a:t>
            </a:r>
            <a:endParaRPr lang="en-US" dirty="0"/>
          </a:p>
        </p:txBody>
      </p:sp>
      <p:sp>
        <p:nvSpPr>
          <p:cNvPr id="13" name="Textplatzhalter 12"/>
          <p:cNvSpPr>
            <a:spLocks noGrp="1"/>
          </p:cNvSpPr>
          <p:nvPr>
            <p:ph type="body" sz="quarter" idx="13" hasCustomPrompt="1"/>
          </p:nvPr>
        </p:nvSpPr>
        <p:spPr>
          <a:xfrm>
            <a:off x="516255" y="942477"/>
            <a:ext cx="11134410" cy="541475"/>
          </a:xfrm>
          <a:prstGeom prst="rect">
            <a:avLst/>
          </a:prstGeom>
        </p:spPr>
        <p:txBody>
          <a:bodyPr lIns="10798" anchor="t" anchorCtr="0"/>
          <a:lstStyle>
            <a:lvl1pPr marL="0" indent="0">
              <a:buNone/>
              <a:defRPr>
                <a:solidFill>
                  <a:schemeClr val="accent1">
                    <a:lumMod val="50000"/>
                  </a:schemeClr>
                </a:solidFill>
              </a:defRPr>
            </a:lvl1pPr>
          </a:lstStyle>
          <a:p>
            <a:r>
              <a:rPr lang="en-US" noProof="1">
                <a:latin typeface="Calibri Light" panose="020F0302020204030204" pitchFamily="34" charset="0"/>
              </a:rPr>
              <a:t>Enter your subheadline here</a:t>
            </a:r>
          </a:p>
        </p:txBody>
      </p:sp>
      <p:sp>
        <p:nvSpPr>
          <p:cNvPr id="14" name="Fußzeilenplatzhalter 4"/>
          <p:cNvSpPr>
            <a:spLocks noGrp="1"/>
          </p:cNvSpPr>
          <p:nvPr>
            <p:ph type="ftr" sz="quarter" idx="3"/>
          </p:nvPr>
        </p:nvSpPr>
        <p:spPr>
          <a:xfrm>
            <a:off x="3957284" y="6076361"/>
            <a:ext cx="4275850" cy="360000"/>
          </a:xfrm>
          <a:prstGeom prst="rect">
            <a:avLst/>
          </a:prstGeom>
        </p:spPr>
        <p:txBody>
          <a:bodyPr vert="horz" lIns="0" tIns="0" rIns="0" bIns="0" rtlCol="0" anchor="b" anchorCtr="0"/>
          <a:lstStyle>
            <a:lvl1pPr algn="ctr">
              <a:lnSpc>
                <a:spcPct val="90000"/>
              </a:lnSpc>
              <a:spcAft>
                <a:spcPts val="1000"/>
              </a:spcAft>
              <a:defRPr sz="1200">
                <a:solidFill>
                  <a:schemeClr val="accent1">
                    <a:lumMod val="50000"/>
                  </a:schemeClr>
                </a:solidFill>
                <a:latin typeface="Calibri Light" panose="020F0302020204030204" pitchFamily="34" charset="0"/>
              </a:defRPr>
            </a:lvl1pPr>
          </a:lstStyle>
          <a:p>
            <a:r>
              <a:rPr lang="en-US"/>
              <a:t>Enter your footer text here</a:t>
            </a:r>
            <a:endParaRPr lang="en-US" dirty="0"/>
          </a:p>
        </p:txBody>
      </p:sp>
      <p:sp>
        <p:nvSpPr>
          <p:cNvPr id="15" name="Foliennummernplatzhalter 5"/>
          <p:cNvSpPr>
            <a:spLocks noGrp="1"/>
          </p:cNvSpPr>
          <p:nvPr>
            <p:ph type="sldNum" sz="quarter" idx="4"/>
          </p:nvPr>
        </p:nvSpPr>
        <p:spPr>
          <a:xfrm>
            <a:off x="516253" y="6076361"/>
            <a:ext cx="914308" cy="360000"/>
          </a:xfrm>
          <a:prstGeom prst="rect">
            <a:avLst/>
          </a:prstGeom>
        </p:spPr>
        <p:txBody>
          <a:bodyPr vert="horz" lIns="0" tIns="0" rIns="0" bIns="0" rtlCol="0" anchor="b" anchorCtr="0"/>
          <a:lstStyle>
            <a:lvl1pPr algn="l">
              <a:lnSpc>
                <a:spcPct val="90000"/>
              </a:lnSpc>
              <a:spcAft>
                <a:spcPts val="1000"/>
              </a:spcAft>
              <a:defRPr sz="1500" b="1">
                <a:solidFill>
                  <a:schemeClr val="accent1">
                    <a:lumMod val="50000"/>
                  </a:schemeClr>
                </a:solidFill>
              </a:defRPr>
            </a:lvl1pPr>
          </a:lstStyle>
          <a:p>
            <a:fld id="{75A4F164-3A46-4CEE-A25C-CA523D5E42F3}" type="slidenum">
              <a:rPr lang="en-US" smtClean="0"/>
              <a:pPr/>
              <a:t>‹#›</a:t>
            </a:fld>
            <a:endParaRPr lang="en-US" dirty="0"/>
          </a:p>
        </p:txBody>
      </p:sp>
      <p:sp>
        <p:nvSpPr>
          <p:cNvPr id="17" name="Inhaltsplatzhalter 2"/>
          <p:cNvSpPr>
            <a:spLocks noGrp="1"/>
          </p:cNvSpPr>
          <p:nvPr>
            <p:ph idx="1"/>
          </p:nvPr>
        </p:nvSpPr>
        <p:spPr>
          <a:xfrm>
            <a:off x="516252" y="1483952"/>
            <a:ext cx="11134410" cy="4320000"/>
          </a:xfrm>
          <a:prstGeom prst="rect">
            <a:avLst/>
          </a:prstGeom>
          <a:noFill/>
        </p:spPr>
        <p:txBody>
          <a:bodyPr/>
          <a:lstStyle>
            <a:lvl1pPr>
              <a:defRPr sz="2300">
                <a:solidFill>
                  <a:schemeClr val="accent1">
                    <a:lumMod val="50000"/>
                  </a:schemeClr>
                </a:solidFill>
              </a:defRPr>
            </a:lvl1pPr>
            <a:lvl2pPr>
              <a:defRPr sz="2000">
                <a:solidFill>
                  <a:schemeClr val="accent1">
                    <a:lumMod val="50000"/>
                  </a:schemeClr>
                </a:solidFill>
              </a:defRPr>
            </a:lvl2pPr>
            <a:lvl3pPr>
              <a:defRPr sz="1900">
                <a:solidFill>
                  <a:schemeClr val="accent1">
                    <a:lumMod val="50000"/>
                  </a:schemeClr>
                </a:solidFill>
              </a:defRPr>
            </a:lvl3pPr>
            <a:lvl4pPr>
              <a:defRPr sz="1600">
                <a:solidFill>
                  <a:schemeClr val="accent1">
                    <a:lumMod val="50000"/>
                  </a:schemeClr>
                </a:solidFill>
              </a:defRPr>
            </a:lvl4pPr>
            <a:lvl5pPr>
              <a:defRPr sz="1600">
                <a:solidFill>
                  <a:schemeClr val="accent1">
                    <a:lumMod val="50000"/>
                  </a:schemeClr>
                </a:solidFill>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Tree>
    <p:extLst>
      <p:ext uri="{BB962C8B-B14F-4D97-AF65-F5344CB8AC3E}">
        <p14:creationId xmlns:p14="http://schemas.microsoft.com/office/powerpoint/2010/main" val="2935539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LIDE 2">
    <p:spTree>
      <p:nvGrpSpPr>
        <p:cNvPr id="1" name=""/>
        <p:cNvGrpSpPr/>
        <p:nvPr/>
      </p:nvGrpSpPr>
      <p:grpSpPr>
        <a:xfrm>
          <a:off x="0" y="0"/>
          <a:ext cx="0" cy="0"/>
          <a:chOff x="0" y="0"/>
          <a:chExt cx="0" cy="0"/>
        </a:xfrm>
      </p:grpSpPr>
      <p:sp>
        <p:nvSpPr>
          <p:cNvPr id="22" name="Titel 1"/>
          <p:cNvSpPr>
            <a:spLocks noGrp="1"/>
          </p:cNvSpPr>
          <p:nvPr>
            <p:ph type="title" hasCustomPrompt="1"/>
          </p:nvPr>
        </p:nvSpPr>
        <p:spPr>
          <a:xfrm>
            <a:off x="516255" y="410829"/>
            <a:ext cx="11134410" cy="1073123"/>
          </a:xfrm>
        </p:spPr>
        <p:txBody>
          <a:bodyPr/>
          <a:lstStyle>
            <a:lvl1pPr>
              <a:defRPr>
                <a:solidFill>
                  <a:schemeClr val="accent1">
                    <a:lumMod val="50000"/>
                  </a:schemeClr>
                </a:solidFill>
              </a:defRPr>
            </a:lvl1pPr>
          </a:lstStyle>
          <a:p>
            <a:r>
              <a:rPr lang="de-DE" dirty="0"/>
              <a:t>TITELMASTERFORMAT DURCH KLICKEN BEARBEITEN</a:t>
            </a:r>
            <a:endParaRPr lang="en-US" dirty="0"/>
          </a:p>
        </p:txBody>
      </p:sp>
      <p:sp>
        <p:nvSpPr>
          <p:cNvPr id="13" name="Textplatzhalter 12"/>
          <p:cNvSpPr>
            <a:spLocks noGrp="1"/>
          </p:cNvSpPr>
          <p:nvPr>
            <p:ph type="body" sz="quarter" idx="13" hasCustomPrompt="1"/>
          </p:nvPr>
        </p:nvSpPr>
        <p:spPr>
          <a:xfrm>
            <a:off x="516255" y="942477"/>
            <a:ext cx="11134410" cy="541475"/>
          </a:xfrm>
          <a:prstGeom prst="rect">
            <a:avLst/>
          </a:prstGeom>
        </p:spPr>
        <p:txBody>
          <a:bodyPr vert="horz" lIns="10798" tIns="0" rIns="0" bIns="0" rtlCol="0" anchor="t" anchorCtr="0">
            <a:noAutofit/>
          </a:bodyPr>
          <a:lstStyle>
            <a:lvl1pPr>
              <a:defRPr lang="en-US" noProof="1">
                <a:solidFill>
                  <a:schemeClr val="accent1">
                    <a:lumMod val="50000"/>
                  </a:schemeClr>
                </a:solidFill>
              </a:defRPr>
            </a:lvl1pPr>
          </a:lstStyle>
          <a:p>
            <a:pPr marL="0" lvl="0" indent="0">
              <a:buNone/>
            </a:pPr>
            <a:r>
              <a:rPr lang="en-US" noProof="1">
                <a:latin typeface="Calibri Light" panose="020F0302020204030204" pitchFamily="34" charset="0"/>
              </a:rPr>
              <a:t>Enter your subheadline here</a:t>
            </a:r>
          </a:p>
        </p:txBody>
      </p:sp>
      <p:sp>
        <p:nvSpPr>
          <p:cNvPr id="14" name="Fußzeilenplatzhalter 4"/>
          <p:cNvSpPr>
            <a:spLocks noGrp="1"/>
          </p:cNvSpPr>
          <p:nvPr>
            <p:ph type="ftr" sz="quarter" idx="3"/>
          </p:nvPr>
        </p:nvSpPr>
        <p:spPr>
          <a:xfrm>
            <a:off x="3957284" y="6076361"/>
            <a:ext cx="4275850" cy="360000"/>
          </a:xfrm>
          <a:prstGeom prst="rect">
            <a:avLst/>
          </a:prstGeom>
        </p:spPr>
        <p:txBody>
          <a:bodyPr vert="horz" lIns="0" tIns="0" rIns="0" bIns="0" rtlCol="0" anchor="b" anchorCtr="0"/>
          <a:lstStyle>
            <a:lvl1pPr algn="ctr">
              <a:lnSpc>
                <a:spcPct val="90000"/>
              </a:lnSpc>
              <a:spcAft>
                <a:spcPts val="1000"/>
              </a:spcAft>
              <a:defRPr sz="1200">
                <a:solidFill>
                  <a:schemeClr val="accent1">
                    <a:lumMod val="50000"/>
                  </a:schemeClr>
                </a:solidFill>
                <a:latin typeface="Calibri Light" panose="020F0302020204030204" pitchFamily="34" charset="0"/>
              </a:defRPr>
            </a:lvl1pPr>
          </a:lstStyle>
          <a:p>
            <a:r>
              <a:rPr lang="en-US"/>
              <a:t>Enter your footer text here</a:t>
            </a:r>
            <a:endParaRPr lang="en-US" dirty="0"/>
          </a:p>
        </p:txBody>
      </p:sp>
      <p:sp>
        <p:nvSpPr>
          <p:cNvPr id="15" name="Foliennummernplatzhalter 5"/>
          <p:cNvSpPr>
            <a:spLocks noGrp="1"/>
          </p:cNvSpPr>
          <p:nvPr>
            <p:ph type="sldNum" sz="quarter" idx="4"/>
          </p:nvPr>
        </p:nvSpPr>
        <p:spPr>
          <a:xfrm>
            <a:off x="516253" y="6076361"/>
            <a:ext cx="914308" cy="360000"/>
          </a:xfrm>
          <a:prstGeom prst="rect">
            <a:avLst/>
          </a:prstGeom>
        </p:spPr>
        <p:txBody>
          <a:bodyPr vert="horz" lIns="0" tIns="0" rIns="0" bIns="0" rtlCol="0" anchor="b" anchorCtr="0"/>
          <a:lstStyle>
            <a:lvl1pPr algn="l">
              <a:lnSpc>
                <a:spcPct val="90000"/>
              </a:lnSpc>
              <a:spcAft>
                <a:spcPts val="1000"/>
              </a:spcAft>
              <a:defRPr sz="1500" b="1">
                <a:solidFill>
                  <a:schemeClr val="accent1">
                    <a:lumMod val="50000"/>
                  </a:schemeClr>
                </a:solidFill>
              </a:defRPr>
            </a:lvl1pPr>
          </a:lstStyle>
          <a:p>
            <a:fld id="{75A4F164-3A46-4CEE-A25C-CA523D5E42F3}" type="slidenum">
              <a:rPr lang="en-US" smtClean="0"/>
              <a:pPr/>
              <a:t>‹#›</a:t>
            </a:fld>
            <a:endParaRPr lang="en-US" dirty="0"/>
          </a:p>
        </p:txBody>
      </p:sp>
      <p:sp>
        <p:nvSpPr>
          <p:cNvPr id="17" name="Inhaltsplatzhalter 2"/>
          <p:cNvSpPr>
            <a:spLocks noGrp="1"/>
          </p:cNvSpPr>
          <p:nvPr>
            <p:ph idx="1"/>
          </p:nvPr>
        </p:nvSpPr>
        <p:spPr>
          <a:xfrm>
            <a:off x="516251" y="1483952"/>
            <a:ext cx="8460000" cy="4320000"/>
          </a:xfrm>
          <a:prstGeom prst="rect">
            <a:avLst/>
          </a:prstGeom>
          <a:noFill/>
        </p:spPr>
        <p:txBody>
          <a:bodyPr/>
          <a:lstStyle>
            <a:lvl1pPr>
              <a:defRPr sz="2300">
                <a:solidFill>
                  <a:schemeClr val="accent1">
                    <a:lumMod val="50000"/>
                  </a:schemeClr>
                </a:solidFill>
              </a:defRPr>
            </a:lvl1pPr>
            <a:lvl2pPr>
              <a:defRPr sz="2000">
                <a:solidFill>
                  <a:schemeClr val="accent1">
                    <a:lumMod val="50000"/>
                  </a:schemeClr>
                </a:solidFill>
              </a:defRPr>
            </a:lvl2pPr>
            <a:lvl3pPr>
              <a:defRPr sz="1900">
                <a:solidFill>
                  <a:schemeClr val="accent1">
                    <a:lumMod val="50000"/>
                  </a:schemeClr>
                </a:solidFill>
              </a:defRPr>
            </a:lvl3pPr>
            <a:lvl4pPr>
              <a:defRPr sz="1600">
                <a:solidFill>
                  <a:schemeClr val="accent1">
                    <a:lumMod val="50000"/>
                  </a:schemeClr>
                </a:solidFill>
              </a:defRPr>
            </a:lvl4pPr>
            <a:lvl5pPr>
              <a:defRPr sz="1600">
                <a:solidFill>
                  <a:schemeClr val="accent1">
                    <a:lumMod val="50000"/>
                  </a:schemeClr>
                </a:solidFill>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Tree>
    <p:extLst>
      <p:ext uri="{BB962C8B-B14F-4D97-AF65-F5344CB8AC3E}">
        <p14:creationId xmlns:p14="http://schemas.microsoft.com/office/powerpoint/2010/main" val="2634740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LIDE 3">
    <p:spTree>
      <p:nvGrpSpPr>
        <p:cNvPr id="1" name=""/>
        <p:cNvGrpSpPr/>
        <p:nvPr/>
      </p:nvGrpSpPr>
      <p:grpSpPr>
        <a:xfrm>
          <a:off x="0" y="0"/>
          <a:ext cx="0" cy="0"/>
          <a:chOff x="0" y="0"/>
          <a:chExt cx="0" cy="0"/>
        </a:xfrm>
      </p:grpSpPr>
      <p:sp>
        <p:nvSpPr>
          <p:cNvPr id="22" name="Titel 1"/>
          <p:cNvSpPr>
            <a:spLocks noGrp="1"/>
          </p:cNvSpPr>
          <p:nvPr>
            <p:ph type="title" hasCustomPrompt="1"/>
          </p:nvPr>
        </p:nvSpPr>
        <p:spPr>
          <a:xfrm>
            <a:off x="516255" y="410829"/>
            <a:ext cx="11134410" cy="1073123"/>
          </a:xfrm>
        </p:spPr>
        <p:txBody>
          <a:bodyPr/>
          <a:lstStyle>
            <a:lvl1pPr>
              <a:defRPr>
                <a:solidFill>
                  <a:schemeClr val="accent1">
                    <a:lumMod val="50000"/>
                  </a:schemeClr>
                </a:solidFill>
              </a:defRPr>
            </a:lvl1pPr>
          </a:lstStyle>
          <a:p>
            <a:r>
              <a:rPr lang="de-DE" dirty="0"/>
              <a:t>TITELMASTERFORMAT DURCH KLICKEN BEARBEITEN</a:t>
            </a:r>
            <a:endParaRPr lang="en-US" dirty="0"/>
          </a:p>
        </p:txBody>
      </p:sp>
      <p:sp>
        <p:nvSpPr>
          <p:cNvPr id="13" name="Textplatzhalter 12"/>
          <p:cNvSpPr>
            <a:spLocks noGrp="1"/>
          </p:cNvSpPr>
          <p:nvPr>
            <p:ph type="body" sz="quarter" idx="13" hasCustomPrompt="1"/>
          </p:nvPr>
        </p:nvSpPr>
        <p:spPr>
          <a:xfrm>
            <a:off x="516255" y="942477"/>
            <a:ext cx="11134410" cy="541475"/>
          </a:xfrm>
          <a:prstGeom prst="rect">
            <a:avLst/>
          </a:prstGeom>
        </p:spPr>
        <p:txBody>
          <a:bodyPr vert="horz" lIns="10798" tIns="0" rIns="0" bIns="0" rtlCol="0" anchor="t" anchorCtr="0">
            <a:noAutofit/>
          </a:bodyPr>
          <a:lstStyle>
            <a:lvl1pPr>
              <a:defRPr lang="en-US" noProof="1">
                <a:solidFill>
                  <a:schemeClr val="accent1">
                    <a:lumMod val="50000"/>
                  </a:schemeClr>
                </a:solidFill>
              </a:defRPr>
            </a:lvl1pPr>
          </a:lstStyle>
          <a:p>
            <a:pPr marL="0" lvl="0" indent="0">
              <a:buNone/>
            </a:pPr>
            <a:r>
              <a:rPr lang="en-US" noProof="1">
                <a:latin typeface="Calibri Light" panose="020F0302020204030204" pitchFamily="34" charset="0"/>
              </a:rPr>
              <a:t>Enter your subheadline here</a:t>
            </a:r>
          </a:p>
        </p:txBody>
      </p:sp>
      <p:sp>
        <p:nvSpPr>
          <p:cNvPr id="14" name="Inhaltsplatzhalter 2"/>
          <p:cNvSpPr>
            <a:spLocks noGrp="1"/>
          </p:cNvSpPr>
          <p:nvPr>
            <p:ph idx="15"/>
          </p:nvPr>
        </p:nvSpPr>
        <p:spPr>
          <a:xfrm>
            <a:off x="516252" y="1483952"/>
            <a:ext cx="5324764" cy="4320000"/>
          </a:xfrm>
          <a:prstGeom prst="rect">
            <a:avLst/>
          </a:prstGeom>
          <a:noFill/>
        </p:spPr>
        <p:txBody>
          <a:bodyPr/>
          <a:lstStyle>
            <a:lvl1pPr>
              <a:defRPr sz="2300">
                <a:solidFill>
                  <a:schemeClr val="accent1">
                    <a:lumMod val="50000"/>
                  </a:schemeClr>
                </a:solidFill>
              </a:defRPr>
            </a:lvl1pPr>
            <a:lvl2pPr>
              <a:defRPr sz="2000">
                <a:solidFill>
                  <a:schemeClr val="accent1">
                    <a:lumMod val="50000"/>
                  </a:schemeClr>
                </a:solidFill>
              </a:defRPr>
            </a:lvl2pPr>
            <a:lvl3pPr>
              <a:defRPr sz="1900">
                <a:solidFill>
                  <a:schemeClr val="accent1">
                    <a:lumMod val="50000"/>
                  </a:schemeClr>
                </a:solidFill>
              </a:defRPr>
            </a:lvl3pPr>
            <a:lvl4pPr>
              <a:defRPr sz="1600">
                <a:solidFill>
                  <a:schemeClr val="accent1">
                    <a:lumMod val="50000"/>
                  </a:schemeClr>
                </a:solidFill>
              </a:defRPr>
            </a:lvl4pPr>
            <a:lvl5pPr>
              <a:defRPr sz="1600">
                <a:solidFill>
                  <a:schemeClr val="accent1">
                    <a:lumMod val="50000"/>
                  </a:schemeClr>
                </a:solidFill>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5" name="Inhaltsplatzhalter 2"/>
          <p:cNvSpPr>
            <a:spLocks noGrp="1"/>
          </p:cNvSpPr>
          <p:nvPr>
            <p:ph idx="16"/>
          </p:nvPr>
        </p:nvSpPr>
        <p:spPr>
          <a:xfrm>
            <a:off x="6310800" y="1476439"/>
            <a:ext cx="5324764" cy="4320000"/>
          </a:xfrm>
          <a:prstGeom prst="rect">
            <a:avLst/>
          </a:prstGeom>
          <a:noFill/>
        </p:spPr>
        <p:txBody>
          <a:bodyPr/>
          <a:lstStyle>
            <a:lvl1pPr>
              <a:defRPr sz="2300">
                <a:solidFill>
                  <a:schemeClr val="accent1">
                    <a:lumMod val="50000"/>
                  </a:schemeClr>
                </a:solidFill>
              </a:defRPr>
            </a:lvl1pPr>
            <a:lvl2pPr>
              <a:defRPr sz="2000">
                <a:solidFill>
                  <a:schemeClr val="accent1">
                    <a:lumMod val="50000"/>
                  </a:schemeClr>
                </a:solidFill>
              </a:defRPr>
            </a:lvl2pPr>
            <a:lvl3pPr>
              <a:defRPr sz="1900">
                <a:solidFill>
                  <a:schemeClr val="accent1">
                    <a:lumMod val="50000"/>
                  </a:schemeClr>
                </a:solidFill>
              </a:defRPr>
            </a:lvl3pPr>
            <a:lvl4pPr>
              <a:defRPr sz="1600">
                <a:solidFill>
                  <a:schemeClr val="accent1">
                    <a:lumMod val="50000"/>
                  </a:schemeClr>
                </a:solidFill>
              </a:defRPr>
            </a:lvl4pPr>
            <a:lvl5pPr>
              <a:defRPr sz="1600">
                <a:solidFill>
                  <a:schemeClr val="accent1">
                    <a:lumMod val="50000"/>
                  </a:schemeClr>
                </a:solidFill>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6" name="Fußzeilenplatzhalter 4"/>
          <p:cNvSpPr>
            <a:spLocks noGrp="1"/>
          </p:cNvSpPr>
          <p:nvPr>
            <p:ph type="ftr" sz="quarter" idx="3"/>
          </p:nvPr>
        </p:nvSpPr>
        <p:spPr>
          <a:xfrm>
            <a:off x="3957284" y="6076361"/>
            <a:ext cx="4275850" cy="360000"/>
          </a:xfrm>
          <a:prstGeom prst="rect">
            <a:avLst/>
          </a:prstGeom>
        </p:spPr>
        <p:txBody>
          <a:bodyPr vert="horz" lIns="0" tIns="0" rIns="0" bIns="0" rtlCol="0" anchor="b" anchorCtr="0"/>
          <a:lstStyle>
            <a:lvl1pPr algn="ctr">
              <a:lnSpc>
                <a:spcPct val="90000"/>
              </a:lnSpc>
              <a:spcAft>
                <a:spcPts val="1000"/>
              </a:spcAft>
              <a:defRPr sz="1200">
                <a:solidFill>
                  <a:schemeClr val="accent1">
                    <a:lumMod val="50000"/>
                  </a:schemeClr>
                </a:solidFill>
                <a:latin typeface="Calibri Light" panose="020F0302020204030204" pitchFamily="34" charset="0"/>
              </a:defRPr>
            </a:lvl1pPr>
          </a:lstStyle>
          <a:p>
            <a:r>
              <a:rPr lang="en-US"/>
              <a:t>Enter your footer text here</a:t>
            </a:r>
            <a:endParaRPr lang="en-US" dirty="0"/>
          </a:p>
        </p:txBody>
      </p:sp>
      <p:sp>
        <p:nvSpPr>
          <p:cNvPr id="17" name="Foliennummernplatzhalter 5"/>
          <p:cNvSpPr>
            <a:spLocks noGrp="1"/>
          </p:cNvSpPr>
          <p:nvPr>
            <p:ph type="sldNum" sz="quarter" idx="4"/>
          </p:nvPr>
        </p:nvSpPr>
        <p:spPr>
          <a:xfrm>
            <a:off x="516253" y="6076361"/>
            <a:ext cx="914308" cy="360000"/>
          </a:xfrm>
          <a:prstGeom prst="rect">
            <a:avLst/>
          </a:prstGeom>
        </p:spPr>
        <p:txBody>
          <a:bodyPr vert="horz" lIns="0" tIns="0" rIns="0" bIns="0" rtlCol="0" anchor="b" anchorCtr="0"/>
          <a:lstStyle>
            <a:lvl1pPr algn="l">
              <a:lnSpc>
                <a:spcPct val="90000"/>
              </a:lnSpc>
              <a:spcAft>
                <a:spcPts val="1000"/>
              </a:spcAft>
              <a:defRPr sz="1500" b="1">
                <a:solidFill>
                  <a:schemeClr val="accent1">
                    <a:lumMod val="50000"/>
                  </a:schemeClr>
                </a:solidFill>
              </a:defRPr>
            </a:lvl1pPr>
          </a:lstStyle>
          <a:p>
            <a:fld id="{75A4F164-3A46-4CEE-A25C-CA523D5E42F3}" type="slidenum">
              <a:rPr lang="en-US" smtClean="0"/>
              <a:pPr/>
              <a:t>‹#›</a:t>
            </a:fld>
            <a:endParaRPr lang="en-US" dirty="0"/>
          </a:p>
        </p:txBody>
      </p:sp>
    </p:spTree>
    <p:extLst>
      <p:ext uri="{BB962C8B-B14F-4D97-AF65-F5344CB8AC3E}">
        <p14:creationId xmlns:p14="http://schemas.microsoft.com/office/powerpoint/2010/main" val="1676426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LIDE 4">
    <p:spTree>
      <p:nvGrpSpPr>
        <p:cNvPr id="1" name=""/>
        <p:cNvGrpSpPr/>
        <p:nvPr/>
      </p:nvGrpSpPr>
      <p:grpSpPr>
        <a:xfrm>
          <a:off x="0" y="0"/>
          <a:ext cx="0" cy="0"/>
          <a:chOff x="0" y="0"/>
          <a:chExt cx="0" cy="0"/>
        </a:xfrm>
      </p:grpSpPr>
      <p:sp>
        <p:nvSpPr>
          <p:cNvPr id="22" name="Titel 1"/>
          <p:cNvSpPr>
            <a:spLocks noGrp="1"/>
          </p:cNvSpPr>
          <p:nvPr>
            <p:ph type="title" hasCustomPrompt="1"/>
          </p:nvPr>
        </p:nvSpPr>
        <p:spPr>
          <a:xfrm>
            <a:off x="516255" y="410829"/>
            <a:ext cx="11134410" cy="1073123"/>
          </a:xfrm>
        </p:spPr>
        <p:txBody>
          <a:bodyPr/>
          <a:lstStyle>
            <a:lvl1pPr>
              <a:defRPr>
                <a:solidFill>
                  <a:schemeClr val="accent1">
                    <a:lumMod val="50000"/>
                  </a:schemeClr>
                </a:solidFill>
              </a:defRPr>
            </a:lvl1pPr>
          </a:lstStyle>
          <a:p>
            <a:r>
              <a:rPr lang="de-DE" dirty="0"/>
              <a:t>TITELMASTERFORMAT DURCH KLICKEN BEARBEITEN</a:t>
            </a:r>
            <a:endParaRPr lang="en-US" dirty="0"/>
          </a:p>
        </p:txBody>
      </p:sp>
      <p:sp>
        <p:nvSpPr>
          <p:cNvPr id="13" name="Textplatzhalter 12"/>
          <p:cNvSpPr>
            <a:spLocks noGrp="1"/>
          </p:cNvSpPr>
          <p:nvPr>
            <p:ph type="body" sz="quarter" idx="13" hasCustomPrompt="1"/>
          </p:nvPr>
        </p:nvSpPr>
        <p:spPr>
          <a:xfrm>
            <a:off x="516255" y="942477"/>
            <a:ext cx="11134410" cy="541475"/>
          </a:xfrm>
          <a:prstGeom prst="rect">
            <a:avLst/>
          </a:prstGeom>
        </p:spPr>
        <p:txBody>
          <a:bodyPr vert="horz" lIns="10798" tIns="0" rIns="0" bIns="0" rtlCol="0" anchor="t" anchorCtr="0">
            <a:noAutofit/>
          </a:bodyPr>
          <a:lstStyle>
            <a:lvl1pPr>
              <a:defRPr lang="en-US" noProof="1">
                <a:solidFill>
                  <a:schemeClr val="accent1">
                    <a:lumMod val="50000"/>
                  </a:schemeClr>
                </a:solidFill>
              </a:defRPr>
            </a:lvl1pPr>
          </a:lstStyle>
          <a:p>
            <a:pPr marL="0" lvl="0" indent="0">
              <a:buNone/>
            </a:pPr>
            <a:r>
              <a:rPr lang="en-US" noProof="1">
                <a:latin typeface="Calibri Light" panose="020F0302020204030204" pitchFamily="34" charset="0"/>
              </a:rPr>
              <a:t>Enter your subheadline here</a:t>
            </a:r>
          </a:p>
        </p:txBody>
      </p:sp>
      <p:sp>
        <p:nvSpPr>
          <p:cNvPr id="14" name="Inhaltsplatzhalter 2"/>
          <p:cNvSpPr>
            <a:spLocks noGrp="1"/>
          </p:cNvSpPr>
          <p:nvPr>
            <p:ph idx="15"/>
          </p:nvPr>
        </p:nvSpPr>
        <p:spPr>
          <a:xfrm>
            <a:off x="516252" y="1483952"/>
            <a:ext cx="5324764" cy="4320000"/>
          </a:xfrm>
          <a:prstGeom prst="rect">
            <a:avLst/>
          </a:prstGeom>
          <a:noFill/>
        </p:spPr>
        <p:txBody>
          <a:bodyPr/>
          <a:lstStyle>
            <a:lvl1pPr>
              <a:defRPr sz="2300">
                <a:solidFill>
                  <a:schemeClr val="accent1">
                    <a:lumMod val="50000"/>
                  </a:schemeClr>
                </a:solidFill>
              </a:defRPr>
            </a:lvl1pPr>
            <a:lvl2pPr>
              <a:defRPr sz="2000">
                <a:solidFill>
                  <a:schemeClr val="accent1">
                    <a:lumMod val="50000"/>
                  </a:schemeClr>
                </a:solidFill>
              </a:defRPr>
            </a:lvl2pPr>
            <a:lvl3pPr>
              <a:defRPr sz="1900">
                <a:solidFill>
                  <a:schemeClr val="accent1">
                    <a:lumMod val="50000"/>
                  </a:schemeClr>
                </a:solidFill>
              </a:defRPr>
            </a:lvl3pPr>
            <a:lvl4pPr>
              <a:defRPr sz="1600">
                <a:solidFill>
                  <a:schemeClr val="accent1">
                    <a:lumMod val="50000"/>
                  </a:schemeClr>
                </a:solidFill>
              </a:defRPr>
            </a:lvl4pPr>
            <a:lvl5pPr>
              <a:defRPr sz="1600">
                <a:solidFill>
                  <a:schemeClr val="accent1">
                    <a:lumMod val="50000"/>
                  </a:schemeClr>
                </a:solidFill>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6" name="Fußzeilenplatzhalter 4"/>
          <p:cNvSpPr>
            <a:spLocks noGrp="1"/>
          </p:cNvSpPr>
          <p:nvPr>
            <p:ph type="ftr" sz="quarter" idx="3"/>
          </p:nvPr>
        </p:nvSpPr>
        <p:spPr>
          <a:xfrm>
            <a:off x="3957284" y="6076361"/>
            <a:ext cx="4275850" cy="360000"/>
          </a:xfrm>
          <a:prstGeom prst="rect">
            <a:avLst/>
          </a:prstGeom>
        </p:spPr>
        <p:txBody>
          <a:bodyPr vert="horz" lIns="0" tIns="0" rIns="0" bIns="0" rtlCol="0" anchor="b" anchorCtr="0"/>
          <a:lstStyle>
            <a:lvl1pPr algn="ctr">
              <a:lnSpc>
                <a:spcPct val="90000"/>
              </a:lnSpc>
              <a:spcAft>
                <a:spcPts val="1000"/>
              </a:spcAft>
              <a:defRPr sz="1200">
                <a:solidFill>
                  <a:schemeClr val="accent1">
                    <a:lumMod val="50000"/>
                  </a:schemeClr>
                </a:solidFill>
                <a:latin typeface="Calibri Light" panose="020F0302020204030204" pitchFamily="34" charset="0"/>
              </a:defRPr>
            </a:lvl1pPr>
          </a:lstStyle>
          <a:p>
            <a:r>
              <a:rPr lang="en-US"/>
              <a:t>Enter your footer text here</a:t>
            </a:r>
            <a:endParaRPr lang="en-US" dirty="0"/>
          </a:p>
        </p:txBody>
      </p:sp>
      <p:sp>
        <p:nvSpPr>
          <p:cNvPr id="17" name="Foliennummernplatzhalter 5"/>
          <p:cNvSpPr>
            <a:spLocks noGrp="1"/>
          </p:cNvSpPr>
          <p:nvPr>
            <p:ph type="sldNum" sz="quarter" idx="4"/>
          </p:nvPr>
        </p:nvSpPr>
        <p:spPr>
          <a:xfrm>
            <a:off x="516253" y="6076361"/>
            <a:ext cx="914308" cy="360000"/>
          </a:xfrm>
          <a:prstGeom prst="rect">
            <a:avLst/>
          </a:prstGeom>
        </p:spPr>
        <p:txBody>
          <a:bodyPr vert="horz" lIns="0" tIns="0" rIns="0" bIns="0" rtlCol="0" anchor="b" anchorCtr="0"/>
          <a:lstStyle>
            <a:lvl1pPr algn="l">
              <a:lnSpc>
                <a:spcPct val="90000"/>
              </a:lnSpc>
              <a:spcAft>
                <a:spcPts val="1000"/>
              </a:spcAft>
              <a:defRPr sz="1500" b="1">
                <a:solidFill>
                  <a:schemeClr val="accent1">
                    <a:lumMod val="50000"/>
                  </a:schemeClr>
                </a:solidFill>
              </a:defRPr>
            </a:lvl1pPr>
          </a:lstStyle>
          <a:p>
            <a:fld id="{75A4F164-3A46-4CEE-A25C-CA523D5E42F3}" type="slidenum">
              <a:rPr lang="en-US" smtClean="0"/>
              <a:pPr/>
              <a:t>‹#›</a:t>
            </a:fld>
            <a:endParaRPr lang="en-US" dirty="0"/>
          </a:p>
        </p:txBody>
      </p:sp>
      <p:sp>
        <p:nvSpPr>
          <p:cNvPr id="8" name="Bildplatzhalter 2"/>
          <p:cNvSpPr>
            <a:spLocks noGrp="1"/>
          </p:cNvSpPr>
          <p:nvPr>
            <p:ph type="pic" sz="quarter" idx="16"/>
          </p:nvPr>
        </p:nvSpPr>
        <p:spPr>
          <a:xfrm>
            <a:off x="6310803" y="1483952"/>
            <a:ext cx="5879612" cy="4320000"/>
          </a:xfrm>
          <a:prstGeom prst="rect">
            <a:avLst/>
          </a:prstGeom>
          <a:solidFill>
            <a:schemeClr val="bg1">
              <a:lumMod val="85000"/>
            </a:schemeClr>
          </a:solidFill>
        </p:spPr>
        <p:txBody>
          <a:bodyPr/>
          <a:lstStyle>
            <a:lvl1pPr>
              <a:defRPr>
                <a:solidFill>
                  <a:schemeClr val="bg1">
                    <a:lumMod val="85000"/>
                  </a:schemeClr>
                </a:solidFill>
              </a:defRPr>
            </a:lvl1pPr>
          </a:lstStyle>
          <a:p>
            <a:endParaRPr lang="en-US"/>
          </a:p>
        </p:txBody>
      </p:sp>
    </p:spTree>
    <p:extLst>
      <p:ext uri="{BB962C8B-B14F-4D97-AF65-F5344CB8AC3E}">
        <p14:creationId xmlns:p14="http://schemas.microsoft.com/office/powerpoint/2010/main" val="2852918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EADLIN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16255" y="410829"/>
            <a:ext cx="11134410" cy="1073123"/>
          </a:xfrm>
        </p:spPr>
        <p:txBody>
          <a:bodyPr vert="horz" lIns="0" tIns="0" rIns="0" bIns="0" rtlCol="0" anchor="t" anchorCtr="0">
            <a:normAutofit/>
          </a:bodyPr>
          <a:lstStyle>
            <a:lvl1pPr>
              <a:defRPr lang="en-US" dirty="0">
                <a:solidFill>
                  <a:schemeClr val="accent1">
                    <a:lumMod val="50000"/>
                  </a:schemeClr>
                </a:solidFill>
              </a:defRPr>
            </a:lvl1pPr>
          </a:lstStyle>
          <a:p>
            <a:pPr lvl="0"/>
            <a:r>
              <a:rPr lang="de-DE" dirty="0"/>
              <a:t>TITELMASTERFORMAT DURCH KLICKEN BEARBEITEN</a:t>
            </a:r>
            <a:endParaRPr lang="en-US" dirty="0"/>
          </a:p>
        </p:txBody>
      </p:sp>
      <p:sp>
        <p:nvSpPr>
          <p:cNvPr id="6" name="Textplatzhalter 12"/>
          <p:cNvSpPr>
            <a:spLocks noGrp="1"/>
          </p:cNvSpPr>
          <p:nvPr>
            <p:ph type="body" sz="quarter" idx="13" hasCustomPrompt="1"/>
          </p:nvPr>
        </p:nvSpPr>
        <p:spPr>
          <a:xfrm>
            <a:off x="516253" y="942477"/>
            <a:ext cx="11133137" cy="541475"/>
          </a:xfrm>
          <a:prstGeom prst="rect">
            <a:avLst/>
          </a:prstGeom>
        </p:spPr>
        <p:txBody>
          <a:bodyPr vert="horz" lIns="10798" tIns="0" rIns="0" bIns="0" rtlCol="0" anchor="t" anchorCtr="0">
            <a:noAutofit/>
          </a:bodyPr>
          <a:lstStyle>
            <a:lvl1pPr>
              <a:defRPr lang="en-US" noProof="1">
                <a:solidFill>
                  <a:schemeClr val="accent1">
                    <a:lumMod val="50000"/>
                  </a:schemeClr>
                </a:solidFill>
              </a:defRPr>
            </a:lvl1pPr>
          </a:lstStyle>
          <a:p>
            <a:pPr marL="0" lvl="0" indent="0">
              <a:buNone/>
            </a:pPr>
            <a:r>
              <a:rPr lang="en-US" noProof="1">
                <a:latin typeface="Calibri Light" panose="020F0302020204030204" pitchFamily="34" charset="0"/>
              </a:rPr>
              <a:t>Enter your subheadline here</a:t>
            </a:r>
          </a:p>
        </p:txBody>
      </p:sp>
      <p:sp>
        <p:nvSpPr>
          <p:cNvPr id="11" name="Fußzeilenplatzhalter 4"/>
          <p:cNvSpPr>
            <a:spLocks noGrp="1"/>
          </p:cNvSpPr>
          <p:nvPr>
            <p:ph type="ftr" sz="quarter" idx="3"/>
          </p:nvPr>
        </p:nvSpPr>
        <p:spPr>
          <a:xfrm>
            <a:off x="3957284" y="6076361"/>
            <a:ext cx="4275850" cy="360000"/>
          </a:xfrm>
          <a:prstGeom prst="rect">
            <a:avLst/>
          </a:prstGeom>
        </p:spPr>
        <p:txBody>
          <a:bodyPr vert="horz" lIns="0" tIns="0" rIns="0" bIns="0" rtlCol="0" anchor="b" anchorCtr="0"/>
          <a:lstStyle>
            <a:lvl1pPr algn="ctr">
              <a:lnSpc>
                <a:spcPct val="90000"/>
              </a:lnSpc>
              <a:spcAft>
                <a:spcPts val="1000"/>
              </a:spcAft>
              <a:defRPr sz="1200">
                <a:solidFill>
                  <a:schemeClr val="accent1">
                    <a:lumMod val="50000"/>
                  </a:schemeClr>
                </a:solidFill>
                <a:latin typeface="Calibri Light" panose="020F0302020204030204" pitchFamily="34" charset="0"/>
              </a:defRPr>
            </a:lvl1pPr>
          </a:lstStyle>
          <a:p>
            <a:r>
              <a:rPr lang="en-US"/>
              <a:t>Enter your footer text here</a:t>
            </a:r>
            <a:endParaRPr lang="en-US" dirty="0"/>
          </a:p>
        </p:txBody>
      </p:sp>
      <p:sp>
        <p:nvSpPr>
          <p:cNvPr id="12" name="Foliennummernplatzhalter 5"/>
          <p:cNvSpPr>
            <a:spLocks noGrp="1"/>
          </p:cNvSpPr>
          <p:nvPr>
            <p:ph type="sldNum" sz="quarter" idx="4"/>
          </p:nvPr>
        </p:nvSpPr>
        <p:spPr>
          <a:xfrm>
            <a:off x="516253" y="6076361"/>
            <a:ext cx="914308" cy="360000"/>
          </a:xfrm>
          <a:prstGeom prst="rect">
            <a:avLst/>
          </a:prstGeom>
        </p:spPr>
        <p:txBody>
          <a:bodyPr vert="horz" lIns="0" tIns="0" rIns="0" bIns="0" rtlCol="0" anchor="b" anchorCtr="0"/>
          <a:lstStyle>
            <a:lvl1pPr algn="l">
              <a:lnSpc>
                <a:spcPct val="90000"/>
              </a:lnSpc>
              <a:spcAft>
                <a:spcPts val="1000"/>
              </a:spcAft>
              <a:defRPr sz="1500" b="1">
                <a:solidFill>
                  <a:schemeClr val="accent1">
                    <a:lumMod val="50000"/>
                  </a:schemeClr>
                </a:solidFill>
              </a:defRPr>
            </a:lvl1pPr>
          </a:lstStyle>
          <a:p>
            <a:fld id="{75A4F164-3A46-4CEE-A25C-CA523D5E42F3}" type="slidenum">
              <a:rPr lang="en-US" smtClean="0"/>
              <a:pPr/>
              <a:t>‹#›</a:t>
            </a:fld>
            <a:endParaRPr lang="en-US" dirty="0"/>
          </a:p>
        </p:txBody>
      </p:sp>
    </p:spTree>
    <p:extLst>
      <p:ext uri="{BB962C8B-B14F-4D97-AF65-F5344CB8AC3E}">
        <p14:creationId xmlns:p14="http://schemas.microsoft.com/office/powerpoint/2010/main" val="2024168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Fußzeilenplatzhalter 4"/>
          <p:cNvSpPr>
            <a:spLocks noGrp="1"/>
          </p:cNvSpPr>
          <p:nvPr>
            <p:ph type="ftr" sz="quarter" idx="3"/>
          </p:nvPr>
        </p:nvSpPr>
        <p:spPr>
          <a:xfrm>
            <a:off x="3957284" y="6076361"/>
            <a:ext cx="4275850" cy="360000"/>
          </a:xfrm>
          <a:prstGeom prst="rect">
            <a:avLst/>
          </a:prstGeom>
        </p:spPr>
        <p:txBody>
          <a:bodyPr vert="horz" lIns="0" tIns="0" rIns="0" bIns="0" rtlCol="0" anchor="b" anchorCtr="0"/>
          <a:lstStyle>
            <a:lvl1pPr algn="ctr">
              <a:lnSpc>
                <a:spcPct val="90000"/>
              </a:lnSpc>
              <a:spcAft>
                <a:spcPts val="1000"/>
              </a:spcAft>
              <a:defRPr sz="1200">
                <a:solidFill>
                  <a:schemeClr val="accent1">
                    <a:lumMod val="50000"/>
                  </a:schemeClr>
                </a:solidFill>
                <a:latin typeface="Calibri Light" panose="020F0302020204030204" pitchFamily="34" charset="0"/>
              </a:defRPr>
            </a:lvl1pPr>
          </a:lstStyle>
          <a:p>
            <a:r>
              <a:rPr lang="en-US"/>
              <a:t>Enter your footer text here</a:t>
            </a:r>
            <a:endParaRPr lang="en-US" dirty="0"/>
          </a:p>
        </p:txBody>
      </p:sp>
      <p:sp>
        <p:nvSpPr>
          <p:cNvPr id="9" name="Foliennummernplatzhalter 5"/>
          <p:cNvSpPr>
            <a:spLocks noGrp="1"/>
          </p:cNvSpPr>
          <p:nvPr>
            <p:ph type="sldNum" sz="quarter" idx="4"/>
          </p:nvPr>
        </p:nvSpPr>
        <p:spPr>
          <a:xfrm>
            <a:off x="516253" y="6076361"/>
            <a:ext cx="914308" cy="360000"/>
          </a:xfrm>
          <a:prstGeom prst="rect">
            <a:avLst/>
          </a:prstGeom>
        </p:spPr>
        <p:txBody>
          <a:bodyPr vert="horz" lIns="0" tIns="0" rIns="0" bIns="0" rtlCol="0" anchor="b" anchorCtr="0"/>
          <a:lstStyle>
            <a:lvl1pPr algn="l">
              <a:lnSpc>
                <a:spcPct val="90000"/>
              </a:lnSpc>
              <a:spcAft>
                <a:spcPts val="1000"/>
              </a:spcAft>
              <a:defRPr sz="1500" b="1">
                <a:solidFill>
                  <a:schemeClr val="accent1">
                    <a:lumMod val="50000"/>
                  </a:schemeClr>
                </a:solidFill>
              </a:defRPr>
            </a:lvl1pPr>
          </a:lstStyle>
          <a:p>
            <a:fld id="{75A4F164-3A46-4CEE-A25C-CA523D5E42F3}" type="slidenum">
              <a:rPr lang="en-US" smtClean="0"/>
              <a:pPr/>
              <a:t>‹#›</a:t>
            </a:fld>
            <a:endParaRPr lang="en-US" dirty="0"/>
          </a:p>
        </p:txBody>
      </p:sp>
    </p:spTree>
    <p:extLst>
      <p:ext uri="{BB962C8B-B14F-4D97-AF65-F5344CB8AC3E}">
        <p14:creationId xmlns:p14="http://schemas.microsoft.com/office/powerpoint/2010/main" val="603869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TITLE 1">
    <p:spTree>
      <p:nvGrpSpPr>
        <p:cNvPr id="1" name=""/>
        <p:cNvGrpSpPr/>
        <p:nvPr/>
      </p:nvGrpSpPr>
      <p:grpSpPr>
        <a:xfrm>
          <a:off x="0" y="0"/>
          <a:ext cx="0" cy="0"/>
          <a:chOff x="0" y="0"/>
          <a:chExt cx="0" cy="0"/>
        </a:xfrm>
      </p:grpSpPr>
      <p:sp>
        <p:nvSpPr>
          <p:cNvPr id="7" name="Rechteck 6"/>
          <p:cNvSpPr/>
          <p:nvPr userDrawn="1"/>
        </p:nvSpPr>
        <p:spPr bwMode="auto">
          <a:xfrm>
            <a:off x="2" y="0"/>
            <a:ext cx="12190410" cy="5803200"/>
          </a:xfrm>
          <a:prstGeom prst="rect">
            <a:avLst/>
          </a:prstGeom>
          <a:solidFill>
            <a:srgbClr val="292929"/>
          </a:solidFill>
          <a:ln w="15875" cap="flat">
            <a:noFill/>
            <a:prstDash val="solid"/>
            <a:miter lim="800000"/>
            <a:headEnd/>
            <a:tailEnd/>
          </a:ln>
        </p:spPr>
        <p:txBody>
          <a:bodyPr vert="horz" wrap="square" lIns="87966" tIns="43982" rIns="87966" bIns="43982" numCol="1" anchor="t" anchorCtr="0" compatLnSpc="1">
            <a:prstTxWarp prst="textNoShape">
              <a:avLst/>
            </a:prstTxWarp>
          </a:bodyPr>
          <a:lstStyle/>
          <a:p>
            <a:pPr defTabSz="875647"/>
            <a:endParaRPr lang="de-DE" dirty="0">
              <a:solidFill>
                <a:prstClr val="black"/>
              </a:solidFill>
            </a:endParaRPr>
          </a:p>
        </p:txBody>
      </p:sp>
      <p:sp>
        <p:nvSpPr>
          <p:cNvPr id="9" name="Rechteck 8"/>
          <p:cNvSpPr/>
          <p:nvPr userDrawn="1"/>
        </p:nvSpPr>
        <p:spPr bwMode="auto">
          <a:xfrm flipV="1">
            <a:off x="2" y="5803200"/>
            <a:ext cx="12190410" cy="1054800"/>
          </a:xfrm>
          <a:prstGeom prst="rect">
            <a:avLst/>
          </a:prstGeom>
          <a:solidFill>
            <a:srgbClr val="EAEAEA"/>
          </a:solidFill>
          <a:ln w="15875" cap="flat">
            <a:noFill/>
            <a:prstDash val="solid"/>
            <a:miter lim="800000"/>
            <a:headEnd/>
            <a:tailEnd/>
          </a:ln>
        </p:spPr>
        <p:txBody>
          <a:bodyPr vert="horz" wrap="square" lIns="87966" tIns="43982" rIns="87966" bIns="43982" numCol="1" anchor="t" anchorCtr="0" compatLnSpc="1">
            <a:prstTxWarp prst="textNoShape">
              <a:avLst/>
            </a:prstTxWarp>
          </a:bodyPr>
          <a:lstStyle/>
          <a:p>
            <a:pPr defTabSz="875647"/>
            <a:endParaRPr lang="de-DE" dirty="0">
              <a:solidFill>
                <a:prstClr val="black"/>
              </a:solidFill>
            </a:endParaRPr>
          </a:p>
        </p:txBody>
      </p:sp>
      <p:sp>
        <p:nvSpPr>
          <p:cNvPr id="6" name="Textfeld 5"/>
          <p:cNvSpPr txBox="1"/>
          <p:nvPr userDrawn="1"/>
        </p:nvSpPr>
        <p:spPr>
          <a:xfrm>
            <a:off x="-104502" y="-2129240"/>
            <a:ext cx="184712" cy="384711"/>
          </a:xfrm>
          <a:prstGeom prst="rect">
            <a:avLst/>
          </a:prstGeom>
          <a:noFill/>
        </p:spPr>
        <p:txBody>
          <a:bodyPr wrap="none" lIns="87974" tIns="43986" rIns="87974" bIns="43986" rtlCol="0">
            <a:spAutoFit/>
          </a:bodyPr>
          <a:lstStyle/>
          <a:p>
            <a:pPr defTabSz="875647"/>
            <a:endParaRPr lang="en-US" dirty="0">
              <a:solidFill>
                <a:prstClr val="black"/>
              </a:solidFill>
            </a:endParaRPr>
          </a:p>
        </p:txBody>
      </p:sp>
      <p:sp>
        <p:nvSpPr>
          <p:cNvPr id="10" name="Titel 1"/>
          <p:cNvSpPr>
            <a:spLocks noGrp="1"/>
          </p:cNvSpPr>
          <p:nvPr>
            <p:ph type="title"/>
          </p:nvPr>
        </p:nvSpPr>
        <p:spPr>
          <a:xfrm>
            <a:off x="1044376" y="16"/>
            <a:ext cx="10101664" cy="3741441"/>
          </a:xfrm>
        </p:spPr>
        <p:txBody>
          <a:bodyPr anchor="b" anchorCtr="0">
            <a:noAutofit/>
          </a:bodyPr>
          <a:lstStyle>
            <a:lvl1pPr algn="l">
              <a:lnSpc>
                <a:spcPct val="80000"/>
              </a:lnSpc>
              <a:defRPr sz="8800" b="0" cap="all">
                <a:solidFill>
                  <a:srgbClr val="FFFFFF"/>
                </a:solidFill>
                <a:latin typeface="Bebas Neue" pitchFamily="34" charset="0"/>
              </a:defRPr>
            </a:lvl1pPr>
          </a:lstStyle>
          <a:p>
            <a:r>
              <a:rPr lang="en-US" dirty="0"/>
              <a:t>Click to edit Master title style</a:t>
            </a:r>
          </a:p>
        </p:txBody>
      </p:sp>
      <p:sp>
        <p:nvSpPr>
          <p:cNvPr id="11" name="Textplatzhalter 2"/>
          <p:cNvSpPr>
            <a:spLocks noGrp="1"/>
          </p:cNvSpPr>
          <p:nvPr>
            <p:ph type="body" idx="1" hasCustomPrompt="1"/>
          </p:nvPr>
        </p:nvSpPr>
        <p:spPr>
          <a:xfrm>
            <a:off x="1044376" y="3741457"/>
            <a:ext cx="10101664" cy="2061759"/>
          </a:xfrm>
        </p:spPr>
        <p:txBody>
          <a:bodyPr anchor="t" anchorCtr="0"/>
          <a:lstStyle>
            <a:lvl1pPr marL="0" indent="0">
              <a:lnSpc>
                <a:spcPct val="80000"/>
              </a:lnSpc>
              <a:buNone/>
              <a:defRPr sz="4400">
                <a:solidFill>
                  <a:srgbClr val="B2B2B2"/>
                </a:solidFill>
              </a:defRPr>
            </a:lvl1pPr>
            <a:lvl2pPr marL="437983" indent="0">
              <a:buNone/>
              <a:defRPr sz="1900">
                <a:solidFill>
                  <a:schemeClr val="tx1">
                    <a:tint val="75000"/>
                  </a:schemeClr>
                </a:solidFill>
              </a:defRPr>
            </a:lvl2pPr>
            <a:lvl3pPr marL="875735" indent="0">
              <a:buNone/>
              <a:defRPr sz="1600">
                <a:solidFill>
                  <a:schemeClr val="tx1">
                    <a:tint val="75000"/>
                  </a:schemeClr>
                </a:solidFill>
              </a:defRPr>
            </a:lvl3pPr>
            <a:lvl4pPr marL="1313555" indent="0">
              <a:buNone/>
              <a:defRPr sz="1500">
                <a:solidFill>
                  <a:schemeClr val="tx1">
                    <a:tint val="75000"/>
                  </a:schemeClr>
                </a:solidFill>
              </a:defRPr>
            </a:lvl4pPr>
            <a:lvl5pPr marL="1751364" indent="0">
              <a:buNone/>
              <a:defRPr sz="1500">
                <a:solidFill>
                  <a:schemeClr val="tx1">
                    <a:tint val="75000"/>
                  </a:schemeClr>
                </a:solidFill>
              </a:defRPr>
            </a:lvl5pPr>
            <a:lvl6pPr marL="2189177" indent="0">
              <a:buNone/>
              <a:defRPr sz="1500">
                <a:solidFill>
                  <a:schemeClr val="tx1">
                    <a:tint val="75000"/>
                  </a:schemeClr>
                </a:solidFill>
              </a:defRPr>
            </a:lvl6pPr>
            <a:lvl7pPr marL="2627017" indent="0">
              <a:buNone/>
              <a:defRPr sz="1500">
                <a:solidFill>
                  <a:schemeClr val="tx1">
                    <a:tint val="75000"/>
                  </a:schemeClr>
                </a:solidFill>
              </a:defRPr>
            </a:lvl7pPr>
            <a:lvl8pPr marL="3064828" indent="0">
              <a:buNone/>
              <a:defRPr sz="1500">
                <a:solidFill>
                  <a:schemeClr val="tx1">
                    <a:tint val="75000"/>
                  </a:schemeClr>
                </a:solidFill>
              </a:defRPr>
            </a:lvl8pPr>
            <a:lvl9pPr marL="3502664" indent="0">
              <a:buNone/>
              <a:defRPr sz="1500">
                <a:solidFill>
                  <a:schemeClr val="tx1">
                    <a:tint val="75000"/>
                  </a:schemeClr>
                </a:solidFill>
              </a:defRPr>
            </a:lvl9pPr>
          </a:lstStyle>
          <a:p>
            <a:pPr lvl="0"/>
            <a:r>
              <a:rPr lang="en-US" dirty="0"/>
              <a:t>Click to edit Master subtitle style</a:t>
            </a:r>
          </a:p>
          <a:p>
            <a:pPr lvl="0"/>
            <a:endParaRPr lang="en-US" dirty="0"/>
          </a:p>
          <a:p>
            <a:pPr lvl="0"/>
            <a:endParaRPr lang="de-DE" dirty="0"/>
          </a:p>
        </p:txBody>
      </p:sp>
      <p:sp>
        <p:nvSpPr>
          <p:cNvPr id="16" name="Fußzeilenplatzhalter 4"/>
          <p:cNvSpPr>
            <a:spLocks noGrp="1"/>
          </p:cNvSpPr>
          <p:nvPr>
            <p:ph type="ftr" sz="quarter" idx="11"/>
          </p:nvPr>
        </p:nvSpPr>
        <p:spPr>
          <a:xfrm>
            <a:off x="1780161" y="6152561"/>
            <a:ext cx="6828818" cy="360000"/>
          </a:xfrm>
        </p:spPr>
        <p:txBody>
          <a:bodyPr/>
          <a:lstStyle/>
          <a:p>
            <a:endParaRPr lang="en-US" dirty="0">
              <a:solidFill>
                <a:prstClr val="white">
                  <a:lumMod val="50000"/>
                </a:prstClr>
              </a:solidFill>
            </a:endParaRPr>
          </a:p>
        </p:txBody>
      </p:sp>
      <p:sp>
        <p:nvSpPr>
          <p:cNvPr id="17" name="Foliennummernplatzhalter 5"/>
          <p:cNvSpPr>
            <a:spLocks noGrp="1"/>
          </p:cNvSpPr>
          <p:nvPr>
            <p:ph type="sldNum" sz="quarter" idx="12"/>
          </p:nvPr>
        </p:nvSpPr>
        <p:spPr>
          <a:xfrm>
            <a:off x="516253" y="6152561"/>
            <a:ext cx="914308" cy="360000"/>
          </a:xfrm>
        </p:spPr>
        <p:txBody>
          <a:bodyPr/>
          <a:lstStyle/>
          <a:p>
            <a:fld id="{75A4F164-3A46-4CEE-A25C-CA523D5E42F3}" type="slidenum">
              <a:rPr lang="en-US" smtClean="0">
                <a:solidFill>
                  <a:prstClr val="white">
                    <a:lumMod val="50000"/>
                  </a:prstClr>
                </a:solidFill>
              </a:rPr>
              <a:pPr/>
              <a:t>‹#›</a:t>
            </a:fld>
            <a:endParaRPr lang="en-US" dirty="0">
              <a:solidFill>
                <a:prstClr val="white">
                  <a:lumMod val="50000"/>
                </a:prstClr>
              </a:solidFill>
            </a:endParaRPr>
          </a:p>
        </p:txBody>
      </p:sp>
    </p:spTree>
    <p:extLst>
      <p:ext uri="{BB962C8B-B14F-4D97-AF65-F5344CB8AC3E}">
        <p14:creationId xmlns:p14="http://schemas.microsoft.com/office/powerpoint/2010/main" val="736870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_IMAGE">
    <p:spTree>
      <p:nvGrpSpPr>
        <p:cNvPr id="1" name=""/>
        <p:cNvGrpSpPr/>
        <p:nvPr/>
      </p:nvGrpSpPr>
      <p:grpSpPr>
        <a:xfrm>
          <a:off x="0" y="0"/>
          <a:ext cx="0" cy="0"/>
          <a:chOff x="0" y="0"/>
          <a:chExt cx="0" cy="0"/>
        </a:xfrm>
      </p:grpSpPr>
      <p:sp>
        <p:nvSpPr>
          <p:cNvPr id="10" name="Picture Placeholder 9"/>
          <p:cNvSpPr>
            <a:spLocks noGrp="1"/>
          </p:cNvSpPr>
          <p:nvPr>
            <p:ph type="pic" sz="quarter" idx="14"/>
          </p:nvPr>
        </p:nvSpPr>
        <p:spPr bwMode="gray">
          <a:xfrm>
            <a:off x="0" y="0"/>
            <a:ext cx="12190413" cy="6858000"/>
          </a:xfrm>
          <a:solidFill>
            <a:schemeClr val="bg1">
              <a:lumMod val="85000"/>
            </a:schemeClr>
          </a:solidFill>
        </p:spPr>
        <p:txBody>
          <a:bodyPr lIns="137957" tIns="137957" rIns="137957" bIns="137957"/>
          <a:lstStyle>
            <a:lvl1pPr marL="0" indent="0">
              <a:buNone/>
              <a:defRPr/>
            </a:lvl1pPr>
          </a:lstStyle>
          <a:p>
            <a:endParaRPr lang="en-US" dirty="0"/>
          </a:p>
        </p:txBody>
      </p:sp>
      <p:sp>
        <p:nvSpPr>
          <p:cNvPr id="5" name="Date Placeholder 4"/>
          <p:cNvSpPr>
            <a:spLocks noGrp="1"/>
          </p:cNvSpPr>
          <p:nvPr>
            <p:ph type="dt" sz="half" idx="10"/>
          </p:nvPr>
        </p:nvSpPr>
        <p:spPr>
          <a:xfrm>
            <a:off x="10210177" y="6084000"/>
            <a:ext cx="1440001" cy="360000"/>
          </a:xfrm>
          <a:prstGeom prst="rect">
            <a:avLst/>
          </a:prstGeom>
        </p:spPr>
        <p:txBody>
          <a:bodyPr lIns="87974" tIns="43986" rIns="87974" bIns="43986"/>
          <a:lstStyle/>
          <a:p>
            <a:pPr defTabSz="875647"/>
            <a:fld id="{27FC3DAB-407D-4279-8EB6-232635B61438}" type="datetimeFigureOut">
              <a:rPr lang="en-US" sz="1900" smtClean="0">
                <a:solidFill>
                  <a:prstClr val="black"/>
                </a:solidFill>
              </a:rPr>
              <a:pPr defTabSz="875647"/>
              <a:t>3/2/2025</a:t>
            </a:fld>
            <a:endParaRPr lang="en-US" sz="1900">
              <a:solidFill>
                <a:prstClr val="black"/>
              </a:solidFill>
            </a:endParaRPr>
          </a:p>
        </p:txBody>
      </p:sp>
      <p:sp>
        <p:nvSpPr>
          <p:cNvPr id="6" name="Footer Placeholder 5"/>
          <p:cNvSpPr>
            <a:spLocks noGrp="1"/>
          </p:cNvSpPr>
          <p:nvPr>
            <p:ph type="ftr" sz="quarter" idx="11"/>
          </p:nvPr>
        </p:nvSpPr>
        <p:spPr/>
        <p:txBody>
          <a:bodyPr/>
          <a:lstStyle/>
          <a:p>
            <a:endParaRPr lang="en-US">
              <a:solidFill>
                <a:prstClr val="white">
                  <a:lumMod val="50000"/>
                </a:prstClr>
              </a:solidFill>
            </a:endParaRPr>
          </a:p>
        </p:txBody>
      </p:sp>
      <p:sp>
        <p:nvSpPr>
          <p:cNvPr id="7" name="Slide Number Placeholder 6"/>
          <p:cNvSpPr>
            <a:spLocks noGrp="1"/>
          </p:cNvSpPr>
          <p:nvPr>
            <p:ph type="sldNum" sz="quarter" idx="12"/>
          </p:nvPr>
        </p:nvSpPr>
        <p:spPr/>
        <p:txBody>
          <a:bodyPr/>
          <a:lstStyle/>
          <a:p>
            <a:fld id="{02CEFE82-39F2-4F47-8A0C-D5AB3496FA5C}" type="slidenum">
              <a:rPr lang="en-US" smtClean="0">
                <a:solidFill>
                  <a:prstClr val="white">
                    <a:lumMod val="50000"/>
                  </a:prstClr>
                </a:solidFill>
              </a:rPr>
              <a:pPr/>
              <a:t>‹#›</a:t>
            </a:fld>
            <a:endParaRPr lang="en-US">
              <a:solidFill>
                <a:prstClr val="white">
                  <a:lumMod val="50000"/>
                </a:prstClr>
              </a:solidFill>
            </a:endParaRPr>
          </a:p>
        </p:txBody>
      </p:sp>
    </p:spTree>
    <p:extLst>
      <p:ext uri="{BB962C8B-B14F-4D97-AF65-F5344CB8AC3E}">
        <p14:creationId xmlns:p14="http://schemas.microsoft.com/office/powerpoint/2010/main" val="1896425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TITLE 1">
    <p:spTree>
      <p:nvGrpSpPr>
        <p:cNvPr id="1" name=""/>
        <p:cNvGrpSpPr/>
        <p:nvPr/>
      </p:nvGrpSpPr>
      <p:grpSpPr>
        <a:xfrm>
          <a:off x="0" y="0"/>
          <a:ext cx="0" cy="0"/>
          <a:chOff x="0" y="0"/>
          <a:chExt cx="0" cy="0"/>
        </a:xfrm>
      </p:grpSpPr>
      <p:sp>
        <p:nvSpPr>
          <p:cNvPr id="7" name="Rechteck 6"/>
          <p:cNvSpPr/>
          <p:nvPr userDrawn="1"/>
        </p:nvSpPr>
        <p:spPr bwMode="auto">
          <a:xfrm>
            <a:off x="2" y="0"/>
            <a:ext cx="12190410" cy="5803200"/>
          </a:xfrm>
          <a:prstGeom prst="rect">
            <a:avLst/>
          </a:prstGeom>
          <a:solidFill>
            <a:srgbClr val="292929"/>
          </a:solidFill>
          <a:ln w="15875" cap="flat">
            <a:noFill/>
            <a:prstDash val="solid"/>
            <a:miter lim="800000"/>
            <a:headEnd/>
            <a:tailEnd/>
          </a:ln>
        </p:spPr>
        <p:txBody>
          <a:bodyPr vert="horz" wrap="square" lIns="87974" tIns="43986" rIns="87974" bIns="43986" numCol="1" anchor="t" anchorCtr="0" compatLnSpc="1">
            <a:prstTxWarp prst="textNoShape">
              <a:avLst/>
            </a:prstTxWarp>
          </a:bodyPr>
          <a:lstStyle/>
          <a:p>
            <a:pPr defTabSz="875735"/>
            <a:endParaRPr lang="de-DE" dirty="0">
              <a:solidFill>
                <a:prstClr val="black"/>
              </a:solidFill>
            </a:endParaRPr>
          </a:p>
        </p:txBody>
      </p:sp>
      <p:sp>
        <p:nvSpPr>
          <p:cNvPr id="9" name="Rechteck 8"/>
          <p:cNvSpPr/>
          <p:nvPr userDrawn="1"/>
        </p:nvSpPr>
        <p:spPr bwMode="auto">
          <a:xfrm flipV="1">
            <a:off x="2" y="5803200"/>
            <a:ext cx="12190410" cy="1054800"/>
          </a:xfrm>
          <a:prstGeom prst="rect">
            <a:avLst/>
          </a:prstGeom>
          <a:solidFill>
            <a:srgbClr val="EAEAEA"/>
          </a:solidFill>
          <a:ln w="15875" cap="flat">
            <a:noFill/>
            <a:prstDash val="solid"/>
            <a:miter lim="800000"/>
            <a:headEnd/>
            <a:tailEnd/>
          </a:ln>
        </p:spPr>
        <p:txBody>
          <a:bodyPr vert="horz" wrap="square" lIns="87974" tIns="43986" rIns="87974" bIns="43986" numCol="1" anchor="t" anchorCtr="0" compatLnSpc="1">
            <a:prstTxWarp prst="textNoShape">
              <a:avLst/>
            </a:prstTxWarp>
          </a:bodyPr>
          <a:lstStyle/>
          <a:p>
            <a:pPr defTabSz="875735"/>
            <a:endParaRPr lang="de-DE" dirty="0">
              <a:solidFill>
                <a:prstClr val="black"/>
              </a:solidFill>
            </a:endParaRPr>
          </a:p>
        </p:txBody>
      </p:sp>
      <p:sp>
        <p:nvSpPr>
          <p:cNvPr id="6" name="Textfeld 5"/>
          <p:cNvSpPr txBox="1"/>
          <p:nvPr userDrawn="1"/>
        </p:nvSpPr>
        <p:spPr>
          <a:xfrm>
            <a:off x="-104502" y="-2129240"/>
            <a:ext cx="184712" cy="384711"/>
          </a:xfrm>
          <a:prstGeom prst="rect">
            <a:avLst/>
          </a:prstGeom>
          <a:noFill/>
        </p:spPr>
        <p:txBody>
          <a:bodyPr wrap="none" lIns="87982" tIns="43990" rIns="87982" bIns="43990" rtlCol="0">
            <a:spAutoFit/>
          </a:bodyPr>
          <a:lstStyle/>
          <a:p>
            <a:pPr defTabSz="875735"/>
            <a:endParaRPr lang="en-US" dirty="0">
              <a:solidFill>
                <a:prstClr val="black"/>
              </a:solidFill>
            </a:endParaRPr>
          </a:p>
        </p:txBody>
      </p:sp>
      <p:sp>
        <p:nvSpPr>
          <p:cNvPr id="10" name="Titel 1"/>
          <p:cNvSpPr>
            <a:spLocks noGrp="1"/>
          </p:cNvSpPr>
          <p:nvPr>
            <p:ph type="title"/>
          </p:nvPr>
        </p:nvSpPr>
        <p:spPr>
          <a:xfrm>
            <a:off x="1044376" y="14"/>
            <a:ext cx="10101664" cy="3741441"/>
          </a:xfrm>
        </p:spPr>
        <p:txBody>
          <a:bodyPr anchor="b" anchorCtr="0">
            <a:noAutofit/>
          </a:bodyPr>
          <a:lstStyle>
            <a:lvl1pPr algn="l">
              <a:lnSpc>
                <a:spcPct val="80000"/>
              </a:lnSpc>
              <a:defRPr sz="8800" b="0" cap="all">
                <a:solidFill>
                  <a:srgbClr val="FFFFFF"/>
                </a:solidFill>
                <a:latin typeface="Bebas Neue" pitchFamily="34" charset="0"/>
              </a:defRPr>
            </a:lvl1pPr>
          </a:lstStyle>
          <a:p>
            <a:r>
              <a:rPr lang="en-US" dirty="0"/>
              <a:t>Click to edit Master title style</a:t>
            </a:r>
          </a:p>
        </p:txBody>
      </p:sp>
      <p:sp>
        <p:nvSpPr>
          <p:cNvPr id="11" name="Textplatzhalter 2"/>
          <p:cNvSpPr>
            <a:spLocks noGrp="1"/>
          </p:cNvSpPr>
          <p:nvPr>
            <p:ph type="body" idx="1" hasCustomPrompt="1"/>
          </p:nvPr>
        </p:nvSpPr>
        <p:spPr>
          <a:xfrm>
            <a:off x="1044376" y="3741455"/>
            <a:ext cx="10101664" cy="2061759"/>
          </a:xfrm>
        </p:spPr>
        <p:txBody>
          <a:bodyPr anchor="t" anchorCtr="0"/>
          <a:lstStyle>
            <a:lvl1pPr marL="0" indent="0">
              <a:lnSpc>
                <a:spcPct val="80000"/>
              </a:lnSpc>
              <a:buNone/>
              <a:defRPr sz="4400">
                <a:solidFill>
                  <a:srgbClr val="B2B2B2"/>
                </a:solidFill>
              </a:defRPr>
            </a:lvl1pPr>
            <a:lvl2pPr marL="438027" indent="0">
              <a:buNone/>
              <a:defRPr sz="1900">
                <a:solidFill>
                  <a:schemeClr val="tx1">
                    <a:tint val="75000"/>
                  </a:schemeClr>
                </a:solidFill>
              </a:defRPr>
            </a:lvl2pPr>
            <a:lvl3pPr marL="875823" indent="0">
              <a:buNone/>
              <a:defRPr sz="1600">
                <a:solidFill>
                  <a:schemeClr val="tx1">
                    <a:tint val="75000"/>
                  </a:schemeClr>
                </a:solidFill>
              </a:defRPr>
            </a:lvl3pPr>
            <a:lvl4pPr marL="1313687" indent="0">
              <a:buNone/>
              <a:defRPr sz="1500">
                <a:solidFill>
                  <a:schemeClr val="tx1">
                    <a:tint val="75000"/>
                  </a:schemeClr>
                </a:solidFill>
              </a:defRPr>
            </a:lvl4pPr>
            <a:lvl5pPr marL="1751539" indent="0">
              <a:buNone/>
              <a:defRPr sz="1500">
                <a:solidFill>
                  <a:schemeClr val="tx1">
                    <a:tint val="75000"/>
                  </a:schemeClr>
                </a:solidFill>
              </a:defRPr>
            </a:lvl5pPr>
            <a:lvl6pPr marL="2189396" indent="0">
              <a:buNone/>
              <a:defRPr sz="1500">
                <a:solidFill>
                  <a:schemeClr val="tx1">
                    <a:tint val="75000"/>
                  </a:schemeClr>
                </a:solidFill>
              </a:defRPr>
            </a:lvl6pPr>
            <a:lvl7pPr marL="2627280" indent="0">
              <a:buNone/>
              <a:defRPr sz="1500">
                <a:solidFill>
                  <a:schemeClr val="tx1">
                    <a:tint val="75000"/>
                  </a:schemeClr>
                </a:solidFill>
              </a:defRPr>
            </a:lvl7pPr>
            <a:lvl8pPr marL="3065135" indent="0">
              <a:buNone/>
              <a:defRPr sz="1500">
                <a:solidFill>
                  <a:schemeClr val="tx1">
                    <a:tint val="75000"/>
                  </a:schemeClr>
                </a:solidFill>
              </a:defRPr>
            </a:lvl8pPr>
            <a:lvl9pPr marL="3503014" indent="0">
              <a:buNone/>
              <a:defRPr sz="1500">
                <a:solidFill>
                  <a:schemeClr val="tx1">
                    <a:tint val="75000"/>
                  </a:schemeClr>
                </a:solidFill>
              </a:defRPr>
            </a:lvl9pPr>
          </a:lstStyle>
          <a:p>
            <a:pPr lvl="0"/>
            <a:r>
              <a:rPr lang="en-US" dirty="0"/>
              <a:t>Click to edit Master subtitle style</a:t>
            </a:r>
          </a:p>
          <a:p>
            <a:pPr lvl="0"/>
            <a:endParaRPr lang="en-US" dirty="0"/>
          </a:p>
          <a:p>
            <a:pPr lvl="0"/>
            <a:endParaRPr lang="de-DE" dirty="0"/>
          </a:p>
        </p:txBody>
      </p:sp>
      <p:sp>
        <p:nvSpPr>
          <p:cNvPr id="16" name="Fußzeilenplatzhalter 4"/>
          <p:cNvSpPr>
            <a:spLocks noGrp="1"/>
          </p:cNvSpPr>
          <p:nvPr>
            <p:ph type="ftr" sz="quarter" idx="11"/>
          </p:nvPr>
        </p:nvSpPr>
        <p:spPr>
          <a:xfrm>
            <a:off x="1780161" y="6152561"/>
            <a:ext cx="6828818" cy="360000"/>
          </a:xfrm>
        </p:spPr>
        <p:txBody>
          <a:bodyPr/>
          <a:lstStyle/>
          <a:p>
            <a:endParaRPr lang="en-US" dirty="0">
              <a:solidFill>
                <a:prstClr val="white">
                  <a:lumMod val="50000"/>
                </a:prstClr>
              </a:solidFill>
            </a:endParaRPr>
          </a:p>
        </p:txBody>
      </p:sp>
      <p:sp>
        <p:nvSpPr>
          <p:cNvPr id="17" name="Foliennummernplatzhalter 5"/>
          <p:cNvSpPr>
            <a:spLocks noGrp="1"/>
          </p:cNvSpPr>
          <p:nvPr>
            <p:ph type="sldNum" sz="quarter" idx="12"/>
          </p:nvPr>
        </p:nvSpPr>
        <p:spPr>
          <a:xfrm>
            <a:off x="516253" y="6152561"/>
            <a:ext cx="914308" cy="360000"/>
          </a:xfrm>
        </p:spPr>
        <p:txBody>
          <a:bodyPr/>
          <a:lstStyle/>
          <a:p>
            <a:fld id="{75A4F164-3A46-4CEE-A25C-CA523D5E42F3}" type="slidenum">
              <a:rPr lang="en-US" smtClean="0">
                <a:solidFill>
                  <a:prstClr val="white">
                    <a:lumMod val="50000"/>
                  </a:prstClr>
                </a:solidFill>
              </a:rPr>
              <a:pPr/>
              <a:t>‹#›</a:t>
            </a:fld>
            <a:endParaRPr lang="en-US" dirty="0">
              <a:solidFill>
                <a:prstClr val="white">
                  <a:lumMod val="50000"/>
                </a:prstClr>
              </a:solidFill>
            </a:endParaRPr>
          </a:p>
        </p:txBody>
      </p:sp>
    </p:spTree>
    <p:extLst>
      <p:ext uri="{BB962C8B-B14F-4D97-AF65-F5344CB8AC3E}">
        <p14:creationId xmlns:p14="http://schemas.microsoft.com/office/powerpoint/2010/main" val="3573200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1">
    <p:spTree>
      <p:nvGrpSpPr>
        <p:cNvPr id="1" name=""/>
        <p:cNvGrpSpPr/>
        <p:nvPr/>
      </p:nvGrpSpPr>
      <p:grpSpPr>
        <a:xfrm>
          <a:off x="0" y="0"/>
          <a:ext cx="0" cy="0"/>
          <a:chOff x="0" y="0"/>
          <a:chExt cx="0" cy="0"/>
        </a:xfrm>
      </p:grpSpPr>
      <p:sp>
        <p:nvSpPr>
          <p:cNvPr id="22" name="Titel 1"/>
          <p:cNvSpPr>
            <a:spLocks noGrp="1"/>
          </p:cNvSpPr>
          <p:nvPr>
            <p:ph type="title" hasCustomPrompt="1"/>
          </p:nvPr>
        </p:nvSpPr>
        <p:spPr>
          <a:xfrm>
            <a:off x="516255" y="410829"/>
            <a:ext cx="11134410" cy="1073123"/>
          </a:xfrm>
        </p:spPr>
        <p:txBody>
          <a:bodyPr vert="horz" lIns="0" tIns="0" rIns="0" bIns="0" rtlCol="0" anchor="t" anchorCtr="0">
            <a:normAutofit/>
          </a:bodyPr>
          <a:lstStyle>
            <a:lvl1pPr>
              <a:defRPr lang="en-US" dirty="0"/>
            </a:lvl1pPr>
          </a:lstStyle>
          <a:p>
            <a:pPr lvl="0"/>
            <a:r>
              <a:rPr lang="de-DE" dirty="0"/>
              <a:t>TITELMASTERFORMAT DURCH KLICKEN BEARBEITEN</a:t>
            </a:r>
            <a:endParaRPr lang="en-US" dirty="0"/>
          </a:p>
        </p:txBody>
      </p:sp>
      <p:sp>
        <p:nvSpPr>
          <p:cNvPr id="13" name="Textplatzhalter 12"/>
          <p:cNvSpPr>
            <a:spLocks noGrp="1"/>
          </p:cNvSpPr>
          <p:nvPr>
            <p:ph type="body" sz="quarter" idx="13" hasCustomPrompt="1"/>
          </p:nvPr>
        </p:nvSpPr>
        <p:spPr>
          <a:xfrm>
            <a:off x="516255" y="942477"/>
            <a:ext cx="11134410" cy="541475"/>
          </a:xfrm>
        </p:spPr>
        <p:txBody>
          <a:bodyPr lIns="10798" anchor="t" anchorCtr="0"/>
          <a:lstStyle>
            <a:lvl1pPr marL="0" indent="0">
              <a:buNone/>
              <a:defRPr>
                <a:solidFill>
                  <a:schemeClr val="tx1"/>
                </a:solidFill>
              </a:defRPr>
            </a:lvl1pPr>
          </a:lstStyle>
          <a:p>
            <a:r>
              <a:rPr lang="en-US" noProof="1">
                <a:latin typeface="Calibri Light" panose="020F0302020204030204" pitchFamily="34" charset="0"/>
              </a:rPr>
              <a:t>Enter your subheadline here</a:t>
            </a:r>
          </a:p>
        </p:txBody>
      </p:sp>
      <p:sp>
        <p:nvSpPr>
          <p:cNvPr id="14" name="Fußzeilenplatzhalter 4"/>
          <p:cNvSpPr>
            <a:spLocks noGrp="1"/>
          </p:cNvSpPr>
          <p:nvPr>
            <p:ph type="ftr" sz="quarter" idx="3"/>
          </p:nvPr>
        </p:nvSpPr>
        <p:spPr>
          <a:xfrm>
            <a:off x="3957284" y="6076361"/>
            <a:ext cx="4275850" cy="360000"/>
          </a:xfrm>
          <a:prstGeom prst="rect">
            <a:avLst/>
          </a:prstGeom>
        </p:spPr>
        <p:txBody>
          <a:bodyPr vert="horz" lIns="0" tIns="0" rIns="0" bIns="0" rtlCol="0" anchor="b" anchorCtr="0"/>
          <a:lstStyle>
            <a:lvl1pPr algn="ctr">
              <a:lnSpc>
                <a:spcPct val="90000"/>
              </a:lnSpc>
              <a:spcAft>
                <a:spcPts val="1000"/>
              </a:spcAft>
              <a:defRPr sz="1200">
                <a:solidFill>
                  <a:schemeClr val="tx1"/>
                </a:solidFill>
                <a:latin typeface="Calibri Light" panose="020F0302020204030204" pitchFamily="34" charset="0"/>
              </a:defRPr>
            </a:lvl1pPr>
          </a:lstStyle>
          <a:p>
            <a:r>
              <a:rPr lang="en-US"/>
              <a:t>Enter your footer text here</a:t>
            </a:r>
            <a:endParaRPr lang="en-US" dirty="0"/>
          </a:p>
        </p:txBody>
      </p:sp>
      <p:sp>
        <p:nvSpPr>
          <p:cNvPr id="15" name="Foliennummernplatzhalter 5"/>
          <p:cNvSpPr>
            <a:spLocks noGrp="1"/>
          </p:cNvSpPr>
          <p:nvPr>
            <p:ph type="sldNum" sz="quarter" idx="4"/>
          </p:nvPr>
        </p:nvSpPr>
        <p:spPr>
          <a:xfrm>
            <a:off x="516253" y="6076361"/>
            <a:ext cx="914308" cy="360000"/>
          </a:xfrm>
          <a:prstGeom prst="rect">
            <a:avLst/>
          </a:prstGeom>
        </p:spPr>
        <p:txBody>
          <a:bodyPr vert="horz" lIns="0" tIns="0" rIns="0" bIns="0" rtlCol="0" anchor="b" anchorCtr="0"/>
          <a:lstStyle>
            <a:lvl1pPr algn="l">
              <a:lnSpc>
                <a:spcPct val="90000"/>
              </a:lnSpc>
              <a:spcAft>
                <a:spcPts val="1000"/>
              </a:spcAft>
              <a:defRPr sz="1500" b="1">
                <a:solidFill>
                  <a:schemeClr val="tx1"/>
                </a:solidFill>
              </a:defRPr>
            </a:lvl1pPr>
          </a:lstStyle>
          <a:p>
            <a:fld id="{75A4F164-3A46-4CEE-A25C-CA523D5E42F3}" type="slidenum">
              <a:rPr lang="en-US" smtClean="0"/>
              <a:pPr/>
              <a:t>‹#›</a:t>
            </a:fld>
            <a:endParaRPr lang="en-US" dirty="0"/>
          </a:p>
        </p:txBody>
      </p:sp>
      <p:sp>
        <p:nvSpPr>
          <p:cNvPr id="17" name="Inhaltsplatzhalter 2"/>
          <p:cNvSpPr>
            <a:spLocks noGrp="1"/>
          </p:cNvSpPr>
          <p:nvPr>
            <p:ph idx="1"/>
          </p:nvPr>
        </p:nvSpPr>
        <p:spPr>
          <a:xfrm>
            <a:off x="516252" y="1483952"/>
            <a:ext cx="11134410" cy="4320000"/>
          </a:xfrm>
          <a:noFill/>
        </p:spPr>
        <p:txBody>
          <a:bodyPr/>
          <a:lstStyle>
            <a:lvl1pPr>
              <a:defRPr sz="2300">
                <a:solidFill>
                  <a:schemeClr val="tx1"/>
                </a:solidFill>
              </a:defRPr>
            </a:lvl1pPr>
            <a:lvl2pPr>
              <a:defRPr sz="2000">
                <a:solidFill>
                  <a:schemeClr val="tx1"/>
                </a:solidFill>
              </a:defRPr>
            </a:lvl2pPr>
            <a:lvl3pPr>
              <a:defRPr sz="1900">
                <a:solidFill>
                  <a:schemeClr val="tx1"/>
                </a:solidFill>
              </a:defRPr>
            </a:lvl3pPr>
            <a:lvl4pPr>
              <a:defRPr sz="1600">
                <a:solidFill>
                  <a:schemeClr val="tx1"/>
                </a:solidFill>
              </a:defRPr>
            </a:lvl4pPr>
            <a:lvl5pPr>
              <a:defRPr sz="1600">
                <a:solidFill>
                  <a:schemeClr val="tx1"/>
                </a:solidFill>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Tree>
    <p:extLst>
      <p:ext uri="{BB962C8B-B14F-4D97-AF65-F5344CB8AC3E}">
        <p14:creationId xmlns:p14="http://schemas.microsoft.com/office/powerpoint/2010/main" val="1226062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IMAGE">
    <p:spTree>
      <p:nvGrpSpPr>
        <p:cNvPr id="1" name=""/>
        <p:cNvGrpSpPr/>
        <p:nvPr/>
      </p:nvGrpSpPr>
      <p:grpSpPr>
        <a:xfrm>
          <a:off x="0" y="0"/>
          <a:ext cx="0" cy="0"/>
          <a:chOff x="0" y="0"/>
          <a:chExt cx="0" cy="0"/>
        </a:xfrm>
      </p:grpSpPr>
      <p:sp>
        <p:nvSpPr>
          <p:cNvPr id="10" name="Picture Placeholder 9"/>
          <p:cNvSpPr>
            <a:spLocks noGrp="1"/>
          </p:cNvSpPr>
          <p:nvPr>
            <p:ph type="pic" sz="quarter" idx="14"/>
          </p:nvPr>
        </p:nvSpPr>
        <p:spPr bwMode="gray">
          <a:xfrm>
            <a:off x="0" y="0"/>
            <a:ext cx="12190413" cy="6858000"/>
          </a:xfrm>
          <a:solidFill>
            <a:schemeClr val="bg1">
              <a:lumMod val="85000"/>
            </a:schemeClr>
          </a:solidFill>
        </p:spPr>
        <p:txBody>
          <a:bodyPr lIns="137970" tIns="137970" rIns="137970" bIns="137970"/>
          <a:lstStyle>
            <a:lvl1pPr marL="0" indent="0">
              <a:buNone/>
              <a:defRPr/>
            </a:lvl1pPr>
          </a:lstStyle>
          <a:p>
            <a:endParaRPr lang="en-US" dirty="0"/>
          </a:p>
        </p:txBody>
      </p:sp>
      <p:sp>
        <p:nvSpPr>
          <p:cNvPr id="5" name="Date Placeholder 4"/>
          <p:cNvSpPr>
            <a:spLocks noGrp="1"/>
          </p:cNvSpPr>
          <p:nvPr>
            <p:ph type="dt" sz="half" idx="10"/>
          </p:nvPr>
        </p:nvSpPr>
        <p:spPr>
          <a:xfrm>
            <a:off x="10210175" y="6084000"/>
            <a:ext cx="1440001" cy="360000"/>
          </a:xfrm>
          <a:prstGeom prst="rect">
            <a:avLst/>
          </a:prstGeom>
        </p:spPr>
        <p:txBody>
          <a:bodyPr lIns="87982" tIns="43990" rIns="87982" bIns="43990"/>
          <a:lstStyle/>
          <a:p>
            <a:pPr defTabSz="875735"/>
            <a:fld id="{27FC3DAB-407D-4279-8EB6-232635B61438}" type="datetimeFigureOut">
              <a:rPr lang="en-US" sz="1900" smtClean="0">
                <a:solidFill>
                  <a:prstClr val="black"/>
                </a:solidFill>
              </a:rPr>
              <a:pPr defTabSz="875735"/>
              <a:t>3/2/2025</a:t>
            </a:fld>
            <a:endParaRPr lang="en-US" sz="1900">
              <a:solidFill>
                <a:prstClr val="black"/>
              </a:solidFill>
            </a:endParaRPr>
          </a:p>
        </p:txBody>
      </p:sp>
      <p:sp>
        <p:nvSpPr>
          <p:cNvPr id="6" name="Footer Placeholder 5"/>
          <p:cNvSpPr>
            <a:spLocks noGrp="1"/>
          </p:cNvSpPr>
          <p:nvPr>
            <p:ph type="ftr" sz="quarter" idx="11"/>
          </p:nvPr>
        </p:nvSpPr>
        <p:spPr/>
        <p:txBody>
          <a:bodyPr/>
          <a:lstStyle/>
          <a:p>
            <a:endParaRPr lang="en-US">
              <a:solidFill>
                <a:prstClr val="white">
                  <a:lumMod val="50000"/>
                </a:prstClr>
              </a:solidFill>
            </a:endParaRPr>
          </a:p>
        </p:txBody>
      </p:sp>
      <p:sp>
        <p:nvSpPr>
          <p:cNvPr id="7" name="Slide Number Placeholder 6"/>
          <p:cNvSpPr>
            <a:spLocks noGrp="1"/>
          </p:cNvSpPr>
          <p:nvPr>
            <p:ph type="sldNum" sz="quarter" idx="12"/>
          </p:nvPr>
        </p:nvSpPr>
        <p:spPr/>
        <p:txBody>
          <a:bodyPr/>
          <a:lstStyle/>
          <a:p>
            <a:fld id="{02CEFE82-39F2-4F47-8A0C-D5AB3496FA5C}" type="slidenum">
              <a:rPr lang="en-US" smtClean="0">
                <a:solidFill>
                  <a:prstClr val="white">
                    <a:lumMod val="50000"/>
                  </a:prstClr>
                </a:solidFill>
              </a:rPr>
              <a:pPr/>
              <a:t>‹#›</a:t>
            </a:fld>
            <a:endParaRPr lang="en-US">
              <a:solidFill>
                <a:prstClr val="white">
                  <a:lumMod val="50000"/>
                </a:prstClr>
              </a:solidFill>
            </a:endParaRPr>
          </a:p>
        </p:txBody>
      </p:sp>
    </p:spTree>
    <p:extLst>
      <p:ext uri="{BB962C8B-B14F-4D97-AF65-F5344CB8AC3E}">
        <p14:creationId xmlns:p14="http://schemas.microsoft.com/office/powerpoint/2010/main" val="4112490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TITLE 1">
    <p:spTree>
      <p:nvGrpSpPr>
        <p:cNvPr id="1" name=""/>
        <p:cNvGrpSpPr/>
        <p:nvPr/>
      </p:nvGrpSpPr>
      <p:grpSpPr>
        <a:xfrm>
          <a:off x="0" y="0"/>
          <a:ext cx="0" cy="0"/>
          <a:chOff x="0" y="0"/>
          <a:chExt cx="0" cy="0"/>
        </a:xfrm>
      </p:grpSpPr>
      <p:sp>
        <p:nvSpPr>
          <p:cNvPr id="7" name="Rechteck 6"/>
          <p:cNvSpPr/>
          <p:nvPr userDrawn="1"/>
        </p:nvSpPr>
        <p:spPr bwMode="auto">
          <a:xfrm>
            <a:off x="2" y="0"/>
            <a:ext cx="12190410" cy="5803200"/>
          </a:xfrm>
          <a:prstGeom prst="rect">
            <a:avLst/>
          </a:prstGeom>
          <a:solidFill>
            <a:srgbClr val="292929"/>
          </a:solidFill>
          <a:ln w="15875" cap="flat">
            <a:noFill/>
            <a:prstDash val="solid"/>
            <a:miter lim="800000"/>
            <a:headEnd/>
            <a:tailEnd/>
          </a:ln>
        </p:spPr>
        <p:txBody>
          <a:bodyPr vert="horz" wrap="square" lIns="87990" tIns="43994" rIns="87990" bIns="43994" numCol="1" anchor="t" anchorCtr="0" compatLnSpc="1">
            <a:prstTxWarp prst="textNoShape">
              <a:avLst/>
            </a:prstTxWarp>
          </a:bodyPr>
          <a:lstStyle/>
          <a:p>
            <a:pPr defTabSz="875911"/>
            <a:endParaRPr lang="de-DE" dirty="0">
              <a:solidFill>
                <a:prstClr val="black"/>
              </a:solidFill>
            </a:endParaRPr>
          </a:p>
        </p:txBody>
      </p:sp>
      <p:sp>
        <p:nvSpPr>
          <p:cNvPr id="9" name="Rechteck 8"/>
          <p:cNvSpPr/>
          <p:nvPr userDrawn="1"/>
        </p:nvSpPr>
        <p:spPr bwMode="auto">
          <a:xfrm flipV="1">
            <a:off x="2" y="5803200"/>
            <a:ext cx="12190410" cy="1054800"/>
          </a:xfrm>
          <a:prstGeom prst="rect">
            <a:avLst/>
          </a:prstGeom>
          <a:solidFill>
            <a:srgbClr val="EAEAEA"/>
          </a:solidFill>
          <a:ln w="15875" cap="flat">
            <a:noFill/>
            <a:prstDash val="solid"/>
            <a:miter lim="800000"/>
            <a:headEnd/>
            <a:tailEnd/>
          </a:ln>
        </p:spPr>
        <p:txBody>
          <a:bodyPr vert="horz" wrap="square" lIns="87990" tIns="43994" rIns="87990" bIns="43994" numCol="1" anchor="t" anchorCtr="0" compatLnSpc="1">
            <a:prstTxWarp prst="textNoShape">
              <a:avLst/>
            </a:prstTxWarp>
          </a:bodyPr>
          <a:lstStyle/>
          <a:p>
            <a:pPr defTabSz="875911"/>
            <a:endParaRPr lang="de-DE" dirty="0">
              <a:solidFill>
                <a:prstClr val="black"/>
              </a:solidFill>
            </a:endParaRPr>
          </a:p>
        </p:txBody>
      </p:sp>
      <p:sp>
        <p:nvSpPr>
          <p:cNvPr id="6" name="Textfeld 5"/>
          <p:cNvSpPr txBox="1"/>
          <p:nvPr userDrawn="1"/>
        </p:nvSpPr>
        <p:spPr>
          <a:xfrm>
            <a:off x="-104502" y="-2129240"/>
            <a:ext cx="184712" cy="384711"/>
          </a:xfrm>
          <a:prstGeom prst="rect">
            <a:avLst/>
          </a:prstGeom>
          <a:noFill/>
        </p:spPr>
        <p:txBody>
          <a:bodyPr wrap="none" lIns="87998" tIns="43998" rIns="87998" bIns="43998" rtlCol="0">
            <a:spAutoFit/>
          </a:bodyPr>
          <a:lstStyle/>
          <a:p>
            <a:pPr defTabSz="875911"/>
            <a:endParaRPr lang="en-US" dirty="0">
              <a:solidFill>
                <a:prstClr val="black"/>
              </a:solidFill>
            </a:endParaRPr>
          </a:p>
        </p:txBody>
      </p:sp>
      <p:sp>
        <p:nvSpPr>
          <p:cNvPr id="10" name="Titel 1"/>
          <p:cNvSpPr>
            <a:spLocks noGrp="1"/>
          </p:cNvSpPr>
          <p:nvPr>
            <p:ph type="title"/>
          </p:nvPr>
        </p:nvSpPr>
        <p:spPr>
          <a:xfrm>
            <a:off x="1044376" y="11"/>
            <a:ext cx="10101664" cy="3741441"/>
          </a:xfrm>
        </p:spPr>
        <p:txBody>
          <a:bodyPr anchor="b" anchorCtr="0">
            <a:noAutofit/>
          </a:bodyPr>
          <a:lstStyle>
            <a:lvl1pPr algn="l">
              <a:lnSpc>
                <a:spcPct val="80000"/>
              </a:lnSpc>
              <a:defRPr sz="8800" b="0" cap="all">
                <a:solidFill>
                  <a:srgbClr val="FFFFFF"/>
                </a:solidFill>
                <a:latin typeface="Bebas Neue" pitchFamily="34" charset="0"/>
              </a:defRPr>
            </a:lvl1pPr>
          </a:lstStyle>
          <a:p>
            <a:r>
              <a:rPr lang="en-US" dirty="0"/>
              <a:t>Click to edit Master title style</a:t>
            </a:r>
          </a:p>
        </p:txBody>
      </p:sp>
      <p:sp>
        <p:nvSpPr>
          <p:cNvPr id="11" name="Textplatzhalter 2"/>
          <p:cNvSpPr>
            <a:spLocks noGrp="1"/>
          </p:cNvSpPr>
          <p:nvPr>
            <p:ph type="body" idx="1" hasCustomPrompt="1"/>
          </p:nvPr>
        </p:nvSpPr>
        <p:spPr>
          <a:xfrm>
            <a:off x="1044376" y="3741453"/>
            <a:ext cx="10101664" cy="2061759"/>
          </a:xfrm>
        </p:spPr>
        <p:txBody>
          <a:bodyPr anchor="t" anchorCtr="0"/>
          <a:lstStyle>
            <a:lvl1pPr marL="0" indent="0">
              <a:lnSpc>
                <a:spcPct val="80000"/>
              </a:lnSpc>
              <a:buNone/>
              <a:defRPr sz="4400">
                <a:solidFill>
                  <a:srgbClr val="B2B2B2"/>
                </a:solidFill>
              </a:defRPr>
            </a:lvl1pPr>
            <a:lvl2pPr marL="438115" indent="0">
              <a:buNone/>
              <a:defRPr sz="1900">
                <a:solidFill>
                  <a:schemeClr val="tx1">
                    <a:tint val="75000"/>
                  </a:schemeClr>
                </a:solidFill>
              </a:defRPr>
            </a:lvl2pPr>
            <a:lvl3pPr marL="875999" indent="0">
              <a:buNone/>
              <a:defRPr sz="1600">
                <a:solidFill>
                  <a:schemeClr val="tx1">
                    <a:tint val="75000"/>
                  </a:schemeClr>
                </a:solidFill>
              </a:defRPr>
            </a:lvl3pPr>
            <a:lvl4pPr marL="1313951" indent="0">
              <a:buNone/>
              <a:defRPr sz="1500">
                <a:solidFill>
                  <a:schemeClr val="tx1">
                    <a:tint val="75000"/>
                  </a:schemeClr>
                </a:solidFill>
              </a:defRPr>
            </a:lvl4pPr>
            <a:lvl5pPr marL="1751891" indent="0">
              <a:buNone/>
              <a:defRPr sz="1500">
                <a:solidFill>
                  <a:schemeClr val="tx1">
                    <a:tint val="75000"/>
                  </a:schemeClr>
                </a:solidFill>
              </a:defRPr>
            </a:lvl5pPr>
            <a:lvl6pPr marL="2189833" indent="0">
              <a:buNone/>
              <a:defRPr sz="1500">
                <a:solidFill>
                  <a:schemeClr val="tx1">
                    <a:tint val="75000"/>
                  </a:schemeClr>
                </a:solidFill>
              </a:defRPr>
            </a:lvl6pPr>
            <a:lvl7pPr marL="2627805" indent="0">
              <a:buNone/>
              <a:defRPr sz="1500">
                <a:solidFill>
                  <a:schemeClr val="tx1">
                    <a:tint val="75000"/>
                  </a:schemeClr>
                </a:solidFill>
              </a:defRPr>
            </a:lvl7pPr>
            <a:lvl8pPr marL="3065748" indent="0">
              <a:buNone/>
              <a:defRPr sz="1500">
                <a:solidFill>
                  <a:schemeClr val="tx1">
                    <a:tint val="75000"/>
                  </a:schemeClr>
                </a:solidFill>
              </a:defRPr>
            </a:lvl8pPr>
            <a:lvl9pPr marL="3503714" indent="0">
              <a:buNone/>
              <a:defRPr sz="1500">
                <a:solidFill>
                  <a:schemeClr val="tx1">
                    <a:tint val="75000"/>
                  </a:schemeClr>
                </a:solidFill>
              </a:defRPr>
            </a:lvl9pPr>
          </a:lstStyle>
          <a:p>
            <a:pPr lvl="0"/>
            <a:r>
              <a:rPr lang="en-US" dirty="0"/>
              <a:t>Click to edit Master subtitle style</a:t>
            </a:r>
          </a:p>
          <a:p>
            <a:pPr lvl="0"/>
            <a:endParaRPr lang="en-US" dirty="0"/>
          </a:p>
          <a:p>
            <a:pPr lvl="0"/>
            <a:endParaRPr lang="de-DE" dirty="0"/>
          </a:p>
        </p:txBody>
      </p:sp>
      <p:sp>
        <p:nvSpPr>
          <p:cNvPr id="16" name="Fußzeilenplatzhalter 4"/>
          <p:cNvSpPr>
            <a:spLocks noGrp="1"/>
          </p:cNvSpPr>
          <p:nvPr>
            <p:ph type="ftr" sz="quarter" idx="11"/>
          </p:nvPr>
        </p:nvSpPr>
        <p:spPr>
          <a:xfrm>
            <a:off x="1780161" y="6152561"/>
            <a:ext cx="6828818" cy="360000"/>
          </a:xfrm>
        </p:spPr>
        <p:txBody>
          <a:bodyPr/>
          <a:lstStyle/>
          <a:p>
            <a:endParaRPr lang="en-US" dirty="0">
              <a:solidFill>
                <a:prstClr val="white">
                  <a:lumMod val="50000"/>
                </a:prstClr>
              </a:solidFill>
            </a:endParaRPr>
          </a:p>
        </p:txBody>
      </p:sp>
      <p:sp>
        <p:nvSpPr>
          <p:cNvPr id="17" name="Foliennummernplatzhalter 5"/>
          <p:cNvSpPr>
            <a:spLocks noGrp="1"/>
          </p:cNvSpPr>
          <p:nvPr>
            <p:ph type="sldNum" sz="quarter" idx="12"/>
          </p:nvPr>
        </p:nvSpPr>
        <p:spPr>
          <a:xfrm>
            <a:off x="516253" y="6152561"/>
            <a:ext cx="914308" cy="360000"/>
          </a:xfrm>
        </p:spPr>
        <p:txBody>
          <a:bodyPr/>
          <a:lstStyle/>
          <a:p>
            <a:fld id="{75A4F164-3A46-4CEE-A25C-CA523D5E42F3}" type="slidenum">
              <a:rPr lang="en-US" smtClean="0">
                <a:solidFill>
                  <a:prstClr val="white">
                    <a:lumMod val="50000"/>
                  </a:prstClr>
                </a:solidFill>
              </a:rPr>
              <a:pPr/>
              <a:t>‹#›</a:t>
            </a:fld>
            <a:endParaRPr lang="en-US" dirty="0">
              <a:solidFill>
                <a:prstClr val="white">
                  <a:lumMod val="50000"/>
                </a:prstClr>
              </a:solidFill>
            </a:endParaRPr>
          </a:p>
        </p:txBody>
      </p:sp>
    </p:spTree>
    <p:extLst>
      <p:ext uri="{BB962C8B-B14F-4D97-AF65-F5344CB8AC3E}">
        <p14:creationId xmlns:p14="http://schemas.microsoft.com/office/powerpoint/2010/main" val="2111109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_IMAGE">
    <p:spTree>
      <p:nvGrpSpPr>
        <p:cNvPr id="1" name=""/>
        <p:cNvGrpSpPr/>
        <p:nvPr/>
      </p:nvGrpSpPr>
      <p:grpSpPr>
        <a:xfrm>
          <a:off x="0" y="0"/>
          <a:ext cx="0" cy="0"/>
          <a:chOff x="0" y="0"/>
          <a:chExt cx="0" cy="0"/>
        </a:xfrm>
      </p:grpSpPr>
      <p:sp>
        <p:nvSpPr>
          <p:cNvPr id="10" name="Picture Placeholder 9"/>
          <p:cNvSpPr>
            <a:spLocks noGrp="1"/>
          </p:cNvSpPr>
          <p:nvPr>
            <p:ph type="pic" sz="quarter" idx="14"/>
          </p:nvPr>
        </p:nvSpPr>
        <p:spPr bwMode="gray">
          <a:xfrm>
            <a:off x="0" y="0"/>
            <a:ext cx="12190413" cy="6858000"/>
          </a:xfrm>
          <a:solidFill>
            <a:schemeClr val="bg1">
              <a:lumMod val="85000"/>
            </a:schemeClr>
          </a:solidFill>
        </p:spPr>
        <p:txBody>
          <a:bodyPr lIns="137997" tIns="137997" rIns="137997" bIns="137997"/>
          <a:lstStyle>
            <a:lvl1pPr marL="0" indent="0">
              <a:buNone/>
              <a:defRPr/>
            </a:lvl1pPr>
          </a:lstStyle>
          <a:p>
            <a:endParaRPr lang="en-US" dirty="0"/>
          </a:p>
        </p:txBody>
      </p:sp>
      <p:sp>
        <p:nvSpPr>
          <p:cNvPr id="5" name="Date Placeholder 4"/>
          <p:cNvSpPr>
            <a:spLocks noGrp="1"/>
          </p:cNvSpPr>
          <p:nvPr>
            <p:ph type="dt" sz="half" idx="10"/>
          </p:nvPr>
        </p:nvSpPr>
        <p:spPr>
          <a:xfrm>
            <a:off x="10210173" y="6084000"/>
            <a:ext cx="1440001" cy="360000"/>
          </a:xfrm>
          <a:prstGeom prst="rect">
            <a:avLst/>
          </a:prstGeom>
        </p:spPr>
        <p:txBody>
          <a:bodyPr lIns="87998" tIns="43998" rIns="87998" bIns="43998"/>
          <a:lstStyle/>
          <a:p>
            <a:pPr defTabSz="875911"/>
            <a:fld id="{27FC3DAB-407D-4279-8EB6-232635B61438}" type="datetimeFigureOut">
              <a:rPr lang="en-US" sz="1900" smtClean="0">
                <a:solidFill>
                  <a:prstClr val="black"/>
                </a:solidFill>
              </a:rPr>
              <a:pPr defTabSz="875911"/>
              <a:t>3/2/2025</a:t>
            </a:fld>
            <a:endParaRPr lang="en-US" sz="1900">
              <a:solidFill>
                <a:prstClr val="black"/>
              </a:solidFill>
            </a:endParaRPr>
          </a:p>
        </p:txBody>
      </p:sp>
      <p:sp>
        <p:nvSpPr>
          <p:cNvPr id="6" name="Footer Placeholder 5"/>
          <p:cNvSpPr>
            <a:spLocks noGrp="1"/>
          </p:cNvSpPr>
          <p:nvPr>
            <p:ph type="ftr" sz="quarter" idx="11"/>
          </p:nvPr>
        </p:nvSpPr>
        <p:spPr/>
        <p:txBody>
          <a:bodyPr/>
          <a:lstStyle/>
          <a:p>
            <a:endParaRPr lang="en-US">
              <a:solidFill>
                <a:prstClr val="white">
                  <a:lumMod val="50000"/>
                </a:prstClr>
              </a:solidFill>
            </a:endParaRPr>
          </a:p>
        </p:txBody>
      </p:sp>
      <p:sp>
        <p:nvSpPr>
          <p:cNvPr id="7" name="Slide Number Placeholder 6"/>
          <p:cNvSpPr>
            <a:spLocks noGrp="1"/>
          </p:cNvSpPr>
          <p:nvPr>
            <p:ph type="sldNum" sz="quarter" idx="12"/>
          </p:nvPr>
        </p:nvSpPr>
        <p:spPr/>
        <p:txBody>
          <a:bodyPr/>
          <a:lstStyle/>
          <a:p>
            <a:fld id="{02CEFE82-39F2-4F47-8A0C-D5AB3496FA5C}" type="slidenum">
              <a:rPr lang="en-US" smtClean="0">
                <a:solidFill>
                  <a:prstClr val="white">
                    <a:lumMod val="50000"/>
                  </a:prstClr>
                </a:solidFill>
              </a:rPr>
              <a:pPr/>
              <a:t>‹#›</a:t>
            </a:fld>
            <a:endParaRPr lang="en-US">
              <a:solidFill>
                <a:prstClr val="white">
                  <a:lumMod val="50000"/>
                </a:prstClr>
              </a:solidFill>
            </a:endParaRPr>
          </a:p>
        </p:txBody>
      </p:sp>
    </p:spTree>
    <p:extLst>
      <p:ext uri="{BB962C8B-B14F-4D97-AF65-F5344CB8AC3E}">
        <p14:creationId xmlns:p14="http://schemas.microsoft.com/office/powerpoint/2010/main" val="335465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2">
    <p:spTree>
      <p:nvGrpSpPr>
        <p:cNvPr id="1" name=""/>
        <p:cNvGrpSpPr/>
        <p:nvPr/>
      </p:nvGrpSpPr>
      <p:grpSpPr>
        <a:xfrm>
          <a:off x="0" y="0"/>
          <a:ext cx="0" cy="0"/>
          <a:chOff x="0" y="0"/>
          <a:chExt cx="0" cy="0"/>
        </a:xfrm>
      </p:grpSpPr>
      <p:sp>
        <p:nvSpPr>
          <p:cNvPr id="22" name="Titel 1"/>
          <p:cNvSpPr>
            <a:spLocks noGrp="1"/>
          </p:cNvSpPr>
          <p:nvPr>
            <p:ph type="title" hasCustomPrompt="1"/>
          </p:nvPr>
        </p:nvSpPr>
        <p:spPr>
          <a:xfrm>
            <a:off x="516255" y="410829"/>
            <a:ext cx="11134410" cy="1073123"/>
          </a:xfrm>
        </p:spPr>
        <p:txBody>
          <a:bodyPr vert="horz" lIns="0" tIns="0" rIns="0" bIns="0" rtlCol="0" anchor="t" anchorCtr="0">
            <a:normAutofit/>
          </a:bodyPr>
          <a:lstStyle>
            <a:lvl1pPr>
              <a:defRPr lang="en-US" dirty="0"/>
            </a:lvl1pPr>
          </a:lstStyle>
          <a:p>
            <a:pPr lvl="0"/>
            <a:r>
              <a:rPr lang="de-DE" dirty="0"/>
              <a:t>TITELMASTERFORMAT DURCH KLICKEN BEARBEITEN</a:t>
            </a:r>
            <a:endParaRPr lang="en-US" dirty="0"/>
          </a:p>
        </p:txBody>
      </p:sp>
      <p:sp>
        <p:nvSpPr>
          <p:cNvPr id="13" name="Textplatzhalter 12"/>
          <p:cNvSpPr>
            <a:spLocks noGrp="1"/>
          </p:cNvSpPr>
          <p:nvPr>
            <p:ph type="body" sz="quarter" idx="13" hasCustomPrompt="1"/>
          </p:nvPr>
        </p:nvSpPr>
        <p:spPr>
          <a:xfrm>
            <a:off x="516255" y="942477"/>
            <a:ext cx="11134410" cy="541475"/>
          </a:xfrm>
        </p:spPr>
        <p:txBody>
          <a:bodyPr lIns="10798" anchor="t" anchorCtr="0"/>
          <a:lstStyle>
            <a:lvl1pPr marL="0" indent="0">
              <a:buNone/>
              <a:defRPr>
                <a:solidFill>
                  <a:schemeClr val="tx1"/>
                </a:solidFill>
              </a:defRPr>
            </a:lvl1pPr>
          </a:lstStyle>
          <a:p>
            <a:r>
              <a:rPr lang="en-US" noProof="1">
                <a:latin typeface="Calibri Light" panose="020F0302020204030204" pitchFamily="34" charset="0"/>
              </a:rPr>
              <a:t>Enter your subheadline here</a:t>
            </a:r>
          </a:p>
        </p:txBody>
      </p:sp>
      <p:sp>
        <p:nvSpPr>
          <p:cNvPr id="14" name="Fußzeilenplatzhalter 4"/>
          <p:cNvSpPr>
            <a:spLocks noGrp="1"/>
          </p:cNvSpPr>
          <p:nvPr>
            <p:ph type="ftr" sz="quarter" idx="3"/>
          </p:nvPr>
        </p:nvSpPr>
        <p:spPr>
          <a:xfrm>
            <a:off x="3957284" y="6076361"/>
            <a:ext cx="4275850" cy="360000"/>
          </a:xfrm>
          <a:prstGeom prst="rect">
            <a:avLst/>
          </a:prstGeom>
        </p:spPr>
        <p:txBody>
          <a:bodyPr vert="horz" lIns="0" tIns="0" rIns="0" bIns="0" rtlCol="0" anchor="b" anchorCtr="0"/>
          <a:lstStyle>
            <a:lvl1pPr algn="ctr">
              <a:lnSpc>
                <a:spcPct val="90000"/>
              </a:lnSpc>
              <a:spcAft>
                <a:spcPts val="1000"/>
              </a:spcAft>
              <a:defRPr sz="1200">
                <a:solidFill>
                  <a:schemeClr val="tx1"/>
                </a:solidFill>
                <a:latin typeface="Calibri Light" panose="020F0302020204030204" pitchFamily="34" charset="0"/>
              </a:defRPr>
            </a:lvl1pPr>
          </a:lstStyle>
          <a:p>
            <a:r>
              <a:rPr lang="en-US"/>
              <a:t>Enter your footer text here</a:t>
            </a:r>
            <a:endParaRPr lang="en-US" dirty="0"/>
          </a:p>
        </p:txBody>
      </p:sp>
      <p:sp>
        <p:nvSpPr>
          <p:cNvPr id="15" name="Foliennummernplatzhalter 5"/>
          <p:cNvSpPr>
            <a:spLocks noGrp="1"/>
          </p:cNvSpPr>
          <p:nvPr>
            <p:ph type="sldNum" sz="quarter" idx="4"/>
          </p:nvPr>
        </p:nvSpPr>
        <p:spPr>
          <a:xfrm>
            <a:off x="516253" y="6076361"/>
            <a:ext cx="914308" cy="360000"/>
          </a:xfrm>
          <a:prstGeom prst="rect">
            <a:avLst/>
          </a:prstGeom>
        </p:spPr>
        <p:txBody>
          <a:bodyPr vert="horz" lIns="0" tIns="0" rIns="0" bIns="0" rtlCol="0" anchor="b" anchorCtr="0"/>
          <a:lstStyle>
            <a:lvl1pPr algn="l">
              <a:lnSpc>
                <a:spcPct val="90000"/>
              </a:lnSpc>
              <a:spcAft>
                <a:spcPts val="1000"/>
              </a:spcAft>
              <a:defRPr sz="1500" b="1">
                <a:solidFill>
                  <a:schemeClr val="tx1"/>
                </a:solidFill>
              </a:defRPr>
            </a:lvl1pPr>
          </a:lstStyle>
          <a:p>
            <a:fld id="{75A4F164-3A46-4CEE-A25C-CA523D5E42F3}" type="slidenum">
              <a:rPr lang="en-US" smtClean="0"/>
              <a:pPr/>
              <a:t>‹#›</a:t>
            </a:fld>
            <a:endParaRPr lang="en-US" dirty="0"/>
          </a:p>
        </p:txBody>
      </p:sp>
      <p:sp>
        <p:nvSpPr>
          <p:cNvPr id="17" name="Inhaltsplatzhalter 2"/>
          <p:cNvSpPr>
            <a:spLocks noGrp="1"/>
          </p:cNvSpPr>
          <p:nvPr>
            <p:ph idx="1"/>
          </p:nvPr>
        </p:nvSpPr>
        <p:spPr>
          <a:xfrm>
            <a:off x="516251" y="1483952"/>
            <a:ext cx="8460000" cy="4320000"/>
          </a:xfrm>
          <a:noFill/>
        </p:spPr>
        <p:txBody>
          <a:bodyPr/>
          <a:lstStyle>
            <a:lvl1pPr>
              <a:defRPr sz="2300">
                <a:solidFill>
                  <a:schemeClr val="tx1"/>
                </a:solidFill>
              </a:defRPr>
            </a:lvl1pPr>
            <a:lvl2pPr>
              <a:defRPr sz="2000">
                <a:solidFill>
                  <a:schemeClr val="tx1"/>
                </a:solidFill>
              </a:defRPr>
            </a:lvl2pPr>
            <a:lvl3pPr>
              <a:defRPr sz="1900">
                <a:solidFill>
                  <a:schemeClr val="tx1"/>
                </a:solidFill>
              </a:defRPr>
            </a:lvl3pPr>
            <a:lvl4pPr>
              <a:defRPr sz="1600">
                <a:solidFill>
                  <a:schemeClr val="tx1"/>
                </a:solidFill>
              </a:defRPr>
            </a:lvl4pPr>
            <a:lvl5pPr>
              <a:defRPr sz="1600">
                <a:solidFill>
                  <a:schemeClr val="tx1"/>
                </a:solidFill>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Tree>
    <p:extLst>
      <p:ext uri="{BB962C8B-B14F-4D97-AF65-F5344CB8AC3E}">
        <p14:creationId xmlns:p14="http://schemas.microsoft.com/office/powerpoint/2010/main" val="2027141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3">
    <p:spTree>
      <p:nvGrpSpPr>
        <p:cNvPr id="1" name=""/>
        <p:cNvGrpSpPr/>
        <p:nvPr/>
      </p:nvGrpSpPr>
      <p:grpSpPr>
        <a:xfrm>
          <a:off x="0" y="0"/>
          <a:ext cx="0" cy="0"/>
          <a:chOff x="0" y="0"/>
          <a:chExt cx="0" cy="0"/>
        </a:xfrm>
      </p:grpSpPr>
      <p:sp>
        <p:nvSpPr>
          <p:cNvPr id="22" name="Titel 1"/>
          <p:cNvSpPr>
            <a:spLocks noGrp="1"/>
          </p:cNvSpPr>
          <p:nvPr>
            <p:ph type="title" hasCustomPrompt="1"/>
          </p:nvPr>
        </p:nvSpPr>
        <p:spPr>
          <a:xfrm>
            <a:off x="516255" y="410829"/>
            <a:ext cx="11134410" cy="1073123"/>
          </a:xfrm>
        </p:spPr>
        <p:txBody>
          <a:bodyPr vert="horz" lIns="0" tIns="0" rIns="0" bIns="0" rtlCol="0" anchor="t" anchorCtr="0">
            <a:normAutofit/>
          </a:bodyPr>
          <a:lstStyle>
            <a:lvl1pPr>
              <a:defRPr lang="en-US" dirty="0"/>
            </a:lvl1pPr>
          </a:lstStyle>
          <a:p>
            <a:pPr lvl="0"/>
            <a:r>
              <a:rPr lang="de-DE" dirty="0"/>
              <a:t>TITELMASTERFORMAT DURCH KLICKEN BEARBEITEN</a:t>
            </a:r>
            <a:endParaRPr lang="en-US" dirty="0"/>
          </a:p>
        </p:txBody>
      </p:sp>
      <p:sp>
        <p:nvSpPr>
          <p:cNvPr id="13" name="Textplatzhalter 12"/>
          <p:cNvSpPr>
            <a:spLocks noGrp="1"/>
          </p:cNvSpPr>
          <p:nvPr>
            <p:ph type="body" sz="quarter" idx="13" hasCustomPrompt="1"/>
          </p:nvPr>
        </p:nvSpPr>
        <p:spPr>
          <a:xfrm>
            <a:off x="516255" y="942477"/>
            <a:ext cx="11134410" cy="541475"/>
          </a:xfrm>
        </p:spPr>
        <p:txBody>
          <a:bodyPr lIns="10798" anchor="t" anchorCtr="0"/>
          <a:lstStyle>
            <a:lvl1pPr marL="0" indent="0">
              <a:buNone/>
              <a:defRPr>
                <a:solidFill>
                  <a:schemeClr val="tx1"/>
                </a:solidFill>
              </a:defRPr>
            </a:lvl1pPr>
          </a:lstStyle>
          <a:p>
            <a:r>
              <a:rPr lang="en-US" noProof="1">
                <a:latin typeface="Calibri Light" panose="020F0302020204030204" pitchFamily="34" charset="0"/>
              </a:rPr>
              <a:t>Enter your subheadline here</a:t>
            </a:r>
          </a:p>
        </p:txBody>
      </p:sp>
      <p:sp>
        <p:nvSpPr>
          <p:cNvPr id="14" name="Inhaltsplatzhalter 2"/>
          <p:cNvSpPr>
            <a:spLocks noGrp="1"/>
          </p:cNvSpPr>
          <p:nvPr>
            <p:ph idx="15"/>
          </p:nvPr>
        </p:nvSpPr>
        <p:spPr>
          <a:xfrm>
            <a:off x="516252" y="1483952"/>
            <a:ext cx="5324764" cy="4320000"/>
          </a:xfrm>
          <a:noFill/>
        </p:spPr>
        <p:txBody>
          <a:bodyPr/>
          <a:lstStyle>
            <a:lvl1pPr>
              <a:defRPr sz="2300">
                <a:solidFill>
                  <a:schemeClr val="tx1"/>
                </a:solidFill>
              </a:defRPr>
            </a:lvl1pPr>
            <a:lvl2pPr>
              <a:defRPr sz="2000">
                <a:solidFill>
                  <a:schemeClr val="tx1"/>
                </a:solidFill>
              </a:defRPr>
            </a:lvl2pPr>
            <a:lvl3pPr>
              <a:defRPr sz="1900">
                <a:solidFill>
                  <a:schemeClr val="tx1"/>
                </a:solidFill>
              </a:defRPr>
            </a:lvl3pPr>
            <a:lvl4pPr>
              <a:defRPr sz="1600">
                <a:solidFill>
                  <a:schemeClr val="tx1"/>
                </a:solidFill>
              </a:defRPr>
            </a:lvl4pPr>
            <a:lvl5pPr>
              <a:defRPr sz="1600">
                <a:solidFill>
                  <a:schemeClr val="tx1"/>
                </a:solidFill>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5" name="Inhaltsplatzhalter 2"/>
          <p:cNvSpPr>
            <a:spLocks noGrp="1"/>
          </p:cNvSpPr>
          <p:nvPr>
            <p:ph idx="16"/>
          </p:nvPr>
        </p:nvSpPr>
        <p:spPr>
          <a:xfrm>
            <a:off x="6310800" y="1476439"/>
            <a:ext cx="5324764" cy="4320000"/>
          </a:xfrm>
          <a:noFill/>
        </p:spPr>
        <p:txBody>
          <a:bodyPr/>
          <a:lstStyle>
            <a:lvl1pPr>
              <a:defRPr sz="2300">
                <a:solidFill>
                  <a:schemeClr val="tx1"/>
                </a:solidFill>
              </a:defRPr>
            </a:lvl1pPr>
            <a:lvl2pPr>
              <a:defRPr sz="2000">
                <a:solidFill>
                  <a:schemeClr val="tx1"/>
                </a:solidFill>
              </a:defRPr>
            </a:lvl2pPr>
            <a:lvl3pPr>
              <a:defRPr sz="1900">
                <a:solidFill>
                  <a:schemeClr val="tx1"/>
                </a:solidFill>
              </a:defRPr>
            </a:lvl3pPr>
            <a:lvl4pPr>
              <a:defRPr sz="1600">
                <a:solidFill>
                  <a:schemeClr val="tx1"/>
                </a:solidFill>
              </a:defRPr>
            </a:lvl4pPr>
            <a:lvl5pPr>
              <a:defRPr sz="1600">
                <a:solidFill>
                  <a:schemeClr val="tx1"/>
                </a:solidFill>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6" name="Fußzeilenplatzhalter 4"/>
          <p:cNvSpPr>
            <a:spLocks noGrp="1"/>
          </p:cNvSpPr>
          <p:nvPr>
            <p:ph type="ftr" sz="quarter" idx="3"/>
          </p:nvPr>
        </p:nvSpPr>
        <p:spPr>
          <a:xfrm>
            <a:off x="3957284" y="6076361"/>
            <a:ext cx="4275850" cy="360000"/>
          </a:xfrm>
          <a:prstGeom prst="rect">
            <a:avLst/>
          </a:prstGeom>
        </p:spPr>
        <p:txBody>
          <a:bodyPr vert="horz" lIns="0" tIns="0" rIns="0" bIns="0" rtlCol="0" anchor="b" anchorCtr="0"/>
          <a:lstStyle>
            <a:lvl1pPr algn="ctr">
              <a:lnSpc>
                <a:spcPct val="90000"/>
              </a:lnSpc>
              <a:spcAft>
                <a:spcPts val="1000"/>
              </a:spcAft>
              <a:defRPr sz="1200">
                <a:solidFill>
                  <a:schemeClr val="tx1"/>
                </a:solidFill>
                <a:latin typeface="Calibri Light" panose="020F0302020204030204" pitchFamily="34" charset="0"/>
              </a:defRPr>
            </a:lvl1pPr>
          </a:lstStyle>
          <a:p>
            <a:r>
              <a:rPr lang="en-US"/>
              <a:t>Enter your footer text here</a:t>
            </a:r>
            <a:endParaRPr lang="en-US" dirty="0"/>
          </a:p>
        </p:txBody>
      </p:sp>
      <p:sp>
        <p:nvSpPr>
          <p:cNvPr id="17" name="Foliennummernplatzhalter 5"/>
          <p:cNvSpPr>
            <a:spLocks noGrp="1"/>
          </p:cNvSpPr>
          <p:nvPr>
            <p:ph type="sldNum" sz="quarter" idx="4"/>
          </p:nvPr>
        </p:nvSpPr>
        <p:spPr>
          <a:xfrm>
            <a:off x="516253" y="6076361"/>
            <a:ext cx="914308" cy="360000"/>
          </a:xfrm>
          <a:prstGeom prst="rect">
            <a:avLst/>
          </a:prstGeom>
        </p:spPr>
        <p:txBody>
          <a:bodyPr vert="horz" lIns="0" tIns="0" rIns="0" bIns="0" rtlCol="0" anchor="b" anchorCtr="0"/>
          <a:lstStyle>
            <a:lvl1pPr algn="l">
              <a:lnSpc>
                <a:spcPct val="90000"/>
              </a:lnSpc>
              <a:spcAft>
                <a:spcPts val="1000"/>
              </a:spcAft>
              <a:defRPr sz="1500" b="1">
                <a:solidFill>
                  <a:schemeClr val="tx1"/>
                </a:solidFill>
              </a:defRPr>
            </a:lvl1pPr>
          </a:lstStyle>
          <a:p>
            <a:fld id="{75A4F164-3A46-4CEE-A25C-CA523D5E42F3}" type="slidenum">
              <a:rPr lang="en-US" smtClean="0"/>
              <a:pPr/>
              <a:t>‹#›</a:t>
            </a:fld>
            <a:endParaRPr lang="en-US" dirty="0"/>
          </a:p>
        </p:txBody>
      </p:sp>
    </p:spTree>
    <p:extLst>
      <p:ext uri="{BB962C8B-B14F-4D97-AF65-F5344CB8AC3E}">
        <p14:creationId xmlns:p14="http://schemas.microsoft.com/office/powerpoint/2010/main" val="1060572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4">
    <p:spTree>
      <p:nvGrpSpPr>
        <p:cNvPr id="1" name=""/>
        <p:cNvGrpSpPr/>
        <p:nvPr/>
      </p:nvGrpSpPr>
      <p:grpSpPr>
        <a:xfrm>
          <a:off x="0" y="0"/>
          <a:ext cx="0" cy="0"/>
          <a:chOff x="0" y="0"/>
          <a:chExt cx="0" cy="0"/>
        </a:xfrm>
      </p:grpSpPr>
      <p:sp>
        <p:nvSpPr>
          <p:cNvPr id="22" name="Titel 1"/>
          <p:cNvSpPr>
            <a:spLocks noGrp="1"/>
          </p:cNvSpPr>
          <p:nvPr>
            <p:ph type="title" hasCustomPrompt="1"/>
          </p:nvPr>
        </p:nvSpPr>
        <p:spPr>
          <a:xfrm>
            <a:off x="516255" y="410829"/>
            <a:ext cx="11134410" cy="1073123"/>
          </a:xfrm>
        </p:spPr>
        <p:txBody>
          <a:bodyPr vert="horz" lIns="0" tIns="0" rIns="0" bIns="0" rtlCol="0" anchor="t" anchorCtr="0">
            <a:normAutofit/>
          </a:bodyPr>
          <a:lstStyle>
            <a:lvl1pPr>
              <a:defRPr lang="en-US" dirty="0"/>
            </a:lvl1pPr>
          </a:lstStyle>
          <a:p>
            <a:pPr lvl="0"/>
            <a:r>
              <a:rPr lang="de-DE" dirty="0"/>
              <a:t>TITELMASTERFORMAT DURCH KLICKEN BEARBEITEN</a:t>
            </a:r>
            <a:endParaRPr lang="en-US" dirty="0"/>
          </a:p>
        </p:txBody>
      </p:sp>
      <p:sp>
        <p:nvSpPr>
          <p:cNvPr id="13" name="Textplatzhalter 12"/>
          <p:cNvSpPr>
            <a:spLocks noGrp="1"/>
          </p:cNvSpPr>
          <p:nvPr>
            <p:ph type="body" sz="quarter" idx="13" hasCustomPrompt="1"/>
          </p:nvPr>
        </p:nvSpPr>
        <p:spPr>
          <a:xfrm>
            <a:off x="516255" y="942477"/>
            <a:ext cx="11134410" cy="541475"/>
          </a:xfrm>
        </p:spPr>
        <p:txBody>
          <a:bodyPr lIns="10798" anchor="t" anchorCtr="0"/>
          <a:lstStyle>
            <a:lvl1pPr marL="0" indent="0">
              <a:buNone/>
              <a:defRPr>
                <a:solidFill>
                  <a:schemeClr val="tx1"/>
                </a:solidFill>
              </a:defRPr>
            </a:lvl1pPr>
          </a:lstStyle>
          <a:p>
            <a:r>
              <a:rPr lang="en-US" noProof="1">
                <a:latin typeface="Calibri Light" panose="020F0302020204030204" pitchFamily="34" charset="0"/>
              </a:rPr>
              <a:t>Enter your subheadline here</a:t>
            </a:r>
          </a:p>
        </p:txBody>
      </p:sp>
      <p:sp>
        <p:nvSpPr>
          <p:cNvPr id="14" name="Inhaltsplatzhalter 2"/>
          <p:cNvSpPr>
            <a:spLocks noGrp="1"/>
          </p:cNvSpPr>
          <p:nvPr>
            <p:ph idx="15"/>
          </p:nvPr>
        </p:nvSpPr>
        <p:spPr>
          <a:xfrm>
            <a:off x="516252" y="1483952"/>
            <a:ext cx="5324764" cy="4320000"/>
          </a:xfrm>
          <a:noFill/>
        </p:spPr>
        <p:txBody>
          <a:bodyPr/>
          <a:lstStyle>
            <a:lvl1pPr>
              <a:defRPr sz="2300">
                <a:solidFill>
                  <a:schemeClr val="tx1"/>
                </a:solidFill>
              </a:defRPr>
            </a:lvl1pPr>
            <a:lvl2pPr>
              <a:defRPr sz="2000">
                <a:solidFill>
                  <a:schemeClr val="tx1"/>
                </a:solidFill>
              </a:defRPr>
            </a:lvl2pPr>
            <a:lvl3pPr>
              <a:defRPr sz="1900">
                <a:solidFill>
                  <a:schemeClr val="tx1"/>
                </a:solidFill>
              </a:defRPr>
            </a:lvl3pPr>
            <a:lvl4pPr>
              <a:defRPr sz="1600">
                <a:solidFill>
                  <a:schemeClr val="tx1"/>
                </a:solidFill>
              </a:defRPr>
            </a:lvl4pPr>
            <a:lvl5pPr>
              <a:defRPr sz="1600">
                <a:solidFill>
                  <a:schemeClr val="tx1"/>
                </a:solidFill>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6" name="Fußzeilenplatzhalter 4"/>
          <p:cNvSpPr>
            <a:spLocks noGrp="1"/>
          </p:cNvSpPr>
          <p:nvPr>
            <p:ph type="ftr" sz="quarter" idx="3"/>
          </p:nvPr>
        </p:nvSpPr>
        <p:spPr>
          <a:xfrm>
            <a:off x="3957284" y="6076361"/>
            <a:ext cx="4275850" cy="360000"/>
          </a:xfrm>
          <a:prstGeom prst="rect">
            <a:avLst/>
          </a:prstGeom>
        </p:spPr>
        <p:txBody>
          <a:bodyPr vert="horz" lIns="0" tIns="0" rIns="0" bIns="0" rtlCol="0" anchor="b" anchorCtr="0"/>
          <a:lstStyle>
            <a:lvl1pPr algn="ctr">
              <a:lnSpc>
                <a:spcPct val="90000"/>
              </a:lnSpc>
              <a:spcAft>
                <a:spcPts val="1000"/>
              </a:spcAft>
              <a:defRPr sz="1200">
                <a:solidFill>
                  <a:schemeClr val="tx1"/>
                </a:solidFill>
                <a:latin typeface="Calibri Light" panose="020F0302020204030204" pitchFamily="34" charset="0"/>
              </a:defRPr>
            </a:lvl1pPr>
          </a:lstStyle>
          <a:p>
            <a:r>
              <a:rPr lang="en-US"/>
              <a:t>Enter your footer text here</a:t>
            </a:r>
            <a:endParaRPr lang="en-US" dirty="0"/>
          </a:p>
        </p:txBody>
      </p:sp>
      <p:sp>
        <p:nvSpPr>
          <p:cNvPr id="17" name="Foliennummernplatzhalter 5"/>
          <p:cNvSpPr>
            <a:spLocks noGrp="1"/>
          </p:cNvSpPr>
          <p:nvPr>
            <p:ph type="sldNum" sz="quarter" idx="4"/>
          </p:nvPr>
        </p:nvSpPr>
        <p:spPr>
          <a:xfrm>
            <a:off x="516253" y="6076361"/>
            <a:ext cx="914308" cy="360000"/>
          </a:xfrm>
          <a:prstGeom prst="rect">
            <a:avLst/>
          </a:prstGeom>
        </p:spPr>
        <p:txBody>
          <a:bodyPr vert="horz" lIns="0" tIns="0" rIns="0" bIns="0" rtlCol="0" anchor="b" anchorCtr="0"/>
          <a:lstStyle>
            <a:lvl1pPr algn="l">
              <a:lnSpc>
                <a:spcPct val="90000"/>
              </a:lnSpc>
              <a:spcAft>
                <a:spcPts val="1000"/>
              </a:spcAft>
              <a:defRPr sz="1500" b="1">
                <a:solidFill>
                  <a:schemeClr val="tx1"/>
                </a:solidFill>
              </a:defRPr>
            </a:lvl1pPr>
          </a:lstStyle>
          <a:p>
            <a:fld id="{75A4F164-3A46-4CEE-A25C-CA523D5E42F3}" type="slidenum">
              <a:rPr lang="en-US" smtClean="0"/>
              <a:pPr/>
              <a:t>‹#›</a:t>
            </a:fld>
            <a:endParaRPr lang="en-US" dirty="0"/>
          </a:p>
        </p:txBody>
      </p:sp>
      <p:sp>
        <p:nvSpPr>
          <p:cNvPr id="8" name="Bildplatzhalter 2"/>
          <p:cNvSpPr>
            <a:spLocks noGrp="1"/>
          </p:cNvSpPr>
          <p:nvPr>
            <p:ph type="pic" sz="quarter" idx="16"/>
          </p:nvPr>
        </p:nvSpPr>
        <p:spPr>
          <a:xfrm>
            <a:off x="6310803" y="1483952"/>
            <a:ext cx="5879612" cy="4320000"/>
          </a:xfrm>
          <a:solidFill>
            <a:schemeClr val="bg1">
              <a:lumMod val="85000"/>
            </a:schemeClr>
          </a:solidFill>
        </p:spPr>
        <p:txBody>
          <a:bodyPr/>
          <a:lstStyle>
            <a:lvl1pPr>
              <a:defRPr>
                <a:solidFill>
                  <a:schemeClr val="bg1">
                    <a:lumMod val="85000"/>
                  </a:schemeClr>
                </a:solidFill>
              </a:defRPr>
            </a:lvl1pPr>
          </a:lstStyle>
          <a:p>
            <a:endParaRPr lang="en-US"/>
          </a:p>
        </p:txBody>
      </p:sp>
    </p:spTree>
    <p:extLst>
      <p:ext uri="{BB962C8B-B14F-4D97-AF65-F5344CB8AC3E}">
        <p14:creationId xmlns:p14="http://schemas.microsoft.com/office/powerpoint/2010/main" val="1874814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LIN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16255" y="410829"/>
            <a:ext cx="11134410" cy="1073123"/>
          </a:xfrm>
        </p:spPr>
        <p:txBody>
          <a:bodyPr vert="horz" lIns="0" tIns="0" rIns="0" bIns="0" rtlCol="0" anchor="t" anchorCtr="0">
            <a:normAutofit/>
          </a:bodyPr>
          <a:lstStyle>
            <a:lvl1pPr>
              <a:defRPr lang="en-US" dirty="0"/>
            </a:lvl1pPr>
          </a:lstStyle>
          <a:p>
            <a:pPr lvl="0"/>
            <a:r>
              <a:rPr lang="de-DE" dirty="0"/>
              <a:t>TITELMASTERFORMAT DURCH KLICKEN BEARBEITEN</a:t>
            </a:r>
            <a:endParaRPr lang="en-US" dirty="0"/>
          </a:p>
        </p:txBody>
      </p:sp>
      <p:sp>
        <p:nvSpPr>
          <p:cNvPr id="6" name="Textplatzhalter 12"/>
          <p:cNvSpPr>
            <a:spLocks noGrp="1"/>
          </p:cNvSpPr>
          <p:nvPr>
            <p:ph type="body" sz="quarter" idx="13" hasCustomPrompt="1"/>
          </p:nvPr>
        </p:nvSpPr>
        <p:spPr>
          <a:xfrm>
            <a:off x="516253" y="942477"/>
            <a:ext cx="11133137" cy="541475"/>
          </a:xfrm>
        </p:spPr>
        <p:txBody>
          <a:bodyPr lIns="10798" anchor="t" anchorCtr="0"/>
          <a:lstStyle>
            <a:lvl1pPr marL="0" indent="0">
              <a:buNone/>
              <a:defRPr>
                <a:solidFill>
                  <a:schemeClr val="tx1"/>
                </a:solidFill>
              </a:defRPr>
            </a:lvl1pPr>
          </a:lstStyle>
          <a:p>
            <a:r>
              <a:rPr lang="en-US" noProof="1">
                <a:latin typeface="Calibri Light" panose="020F0302020204030204" pitchFamily="34" charset="0"/>
              </a:rPr>
              <a:t>Enter your subheadline here</a:t>
            </a:r>
          </a:p>
        </p:txBody>
      </p:sp>
      <p:sp>
        <p:nvSpPr>
          <p:cNvPr id="11" name="Fußzeilenplatzhalter 4"/>
          <p:cNvSpPr>
            <a:spLocks noGrp="1"/>
          </p:cNvSpPr>
          <p:nvPr>
            <p:ph type="ftr" sz="quarter" idx="3"/>
          </p:nvPr>
        </p:nvSpPr>
        <p:spPr>
          <a:xfrm>
            <a:off x="3957284" y="6076361"/>
            <a:ext cx="4275850" cy="360000"/>
          </a:xfrm>
          <a:prstGeom prst="rect">
            <a:avLst/>
          </a:prstGeom>
        </p:spPr>
        <p:txBody>
          <a:bodyPr vert="horz" lIns="0" tIns="0" rIns="0" bIns="0" rtlCol="0" anchor="b" anchorCtr="0"/>
          <a:lstStyle>
            <a:lvl1pPr algn="ctr">
              <a:lnSpc>
                <a:spcPct val="90000"/>
              </a:lnSpc>
              <a:spcAft>
                <a:spcPts val="1000"/>
              </a:spcAft>
              <a:defRPr sz="1200">
                <a:solidFill>
                  <a:schemeClr val="tx1"/>
                </a:solidFill>
                <a:latin typeface="Calibri Light" panose="020F0302020204030204" pitchFamily="34" charset="0"/>
              </a:defRPr>
            </a:lvl1pPr>
          </a:lstStyle>
          <a:p>
            <a:r>
              <a:rPr lang="en-US"/>
              <a:t>Enter your footer text here</a:t>
            </a:r>
            <a:endParaRPr lang="en-US" dirty="0"/>
          </a:p>
        </p:txBody>
      </p:sp>
      <p:sp>
        <p:nvSpPr>
          <p:cNvPr id="12" name="Foliennummernplatzhalter 5"/>
          <p:cNvSpPr>
            <a:spLocks noGrp="1"/>
          </p:cNvSpPr>
          <p:nvPr>
            <p:ph type="sldNum" sz="quarter" idx="4"/>
          </p:nvPr>
        </p:nvSpPr>
        <p:spPr>
          <a:xfrm>
            <a:off x="516253" y="6076361"/>
            <a:ext cx="914308" cy="360000"/>
          </a:xfrm>
          <a:prstGeom prst="rect">
            <a:avLst/>
          </a:prstGeom>
        </p:spPr>
        <p:txBody>
          <a:bodyPr vert="horz" lIns="0" tIns="0" rIns="0" bIns="0" rtlCol="0" anchor="b" anchorCtr="0"/>
          <a:lstStyle>
            <a:lvl1pPr algn="l">
              <a:lnSpc>
                <a:spcPct val="90000"/>
              </a:lnSpc>
              <a:spcAft>
                <a:spcPts val="1000"/>
              </a:spcAft>
              <a:defRPr sz="1500" b="1">
                <a:solidFill>
                  <a:schemeClr val="tx1"/>
                </a:solidFill>
              </a:defRPr>
            </a:lvl1pPr>
          </a:lstStyle>
          <a:p>
            <a:fld id="{75A4F164-3A46-4CEE-A25C-CA523D5E42F3}" type="slidenum">
              <a:rPr lang="en-US" smtClean="0"/>
              <a:pPr/>
              <a:t>‹#›</a:t>
            </a:fld>
            <a:endParaRPr lang="en-US" dirty="0"/>
          </a:p>
        </p:txBody>
      </p:sp>
    </p:spTree>
    <p:extLst>
      <p:ext uri="{BB962C8B-B14F-4D97-AF65-F5344CB8AC3E}">
        <p14:creationId xmlns:p14="http://schemas.microsoft.com/office/powerpoint/2010/main" val="2679101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Fußzeilenplatzhalter 4"/>
          <p:cNvSpPr>
            <a:spLocks noGrp="1"/>
          </p:cNvSpPr>
          <p:nvPr>
            <p:ph type="ftr" sz="quarter" idx="3"/>
          </p:nvPr>
        </p:nvSpPr>
        <p:spPr>
          <a:xfrm>
            <a:off x="3957284" y="6076361"/>
            <a:ext cx="4275850" cy="360000"/>
          </a:xfrm>
          <a:prstGeom prst="rect">
            <a:avLst/>
          </a:prstGeom>
        </p:spPr>
        <p:txBody>
          <a:bodyPr vert="horz" lIns="0" tIns="0" rIns="0" bIns="0" rtlCol="0" anchor="b" anchorCtr="0"/>
          <a:lstStyle>
            <a:lvl1pPr algn="ctr">
              <a:lnSpc>
                <a:spcPct val="90000"/>
              </a:lnSpc>
              <a:spcAft>
                <a:spcPts val="1000"/>
              </a:spcAft>
              <a:defRPr sz="1200">
                <a:solidFill>
                  <a:schemeClr val="tx1"/>
                </a:solidFill>
                <a:latin typeface="Calibri Light" panose="020F0302020204030204" pitchFamily="34" charset="0"/>
              </a:defRPr>
            </a:lvl1pPr>
          </a:lstStyle>
          <a:p>
            <a:r>
              <a:rPr lang="en-US"/>
              <a:t>Enter your footer text here</a:t>
            </a:r>
            <a:endParaRPr lang="en-US" dirty="0"/>
          </a:p>
        </p:txBody>
      </p:sp>
      <p:sp>
        <p:nvSpPr>
          <p:cNvPr id="9" name="Foliennummernplatzhalter 5"/>
          <p:cNvSpPr>
            <a:spLocks noGrp="1"/>
          </p:cNvSpPr>
          <p:nvPr>
            <p:ph type="sldNum" sz="quarter" idx="4"/>
          </p:nvPr>
        </p:nvSpPr>
        <p:spPr>
          <a:xfrm>
            <a:off x="516253" y="6076361"/>
            <a:ext cx="914308" cy="360000"/>
          </a:xfrm>
          <a:prstGeom prst="rect">
            <a:avLst/>
          </a:prstGeom>
        </p:spPr>
        <p:txBody>
          <a:bodyPr vert="horz" lIns="0" tIns="0" rIns="0" bIns="0" rtlCol="0" anchor="b" anchorCtr="0"/>
          <a:lstStyle>
            <a:lvl1pPr algn="l">
              <a:lnSpc>
                <a:spcPct val="90000"/>
              </a:lnSpc>
              <a:spcAft>
                <a:spcPts val="1000"/>
              </a:spcAft>
              <a:defRPr sz="1500" b="1">
                <a:solidFill>
                  <a:schemeClr val="tx1"/>
                </a:solidFill>
              </a:defRPr>
            </a:lvl1pPr>
          </a:lstStyle>
          <a:p>
            <a:fld id="{75A4F164-3A46-4CEE-A25C-CA523D5E42F3}" type="slidenum">
              <a:rPr lang="en-US" smtClean="0"/>
              <a:pPr/>
              <a:t>‹#›</a:t>
            </a:fld>
            <a:endParaRPr lang="en-US" dirty="0"/>
          </a:p>
        </p:txBody>
      </p:sp>
    </p:spTree>
    <p:extLst>
      <p:ext uri="{BB962C8B-B14F-4D97-AF65-F5344CB8AC3E}">
        <p14:creationId xmlns:p14="http://schemas.microsoft.com/office/powerpoint/2010/main" val="3929107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2">
    <p:spTree>
      <p:nvGrpSpPr>
        <p:cNvPr id="1" name=""/>
        <p:cNvGrpSpPr/>
        <p:nvPr/>
      </p:nvGrpSpPr>
      <p:grpSpPr>
        <a:xfrm>
          <a:off x="0" y="0"/>
          <a:ext cx="0" cy="0"/>
          <a:chOff x="0" y="0"/>
          <a:chExt cx="0" cy="0"/>
        </a:xfrm>
      </p:grpSpPr>
      <p:sp>
        <p:nvSpPr>
          <p:cNvPr id="8" name="Fußzeilenplatzhalter 4"/>
          <p:cNvSpPr>
            <a:spLocks noGrp="1"/>
          </p:cNvSpPr>
          <p:nvPr>
            <p:ph type="ftr" sz="quarter" idx="3"/>
          </p:nvPr>
        </p:nvSpPr>
        <p:spPr>
          <a:xfrm>
            <a:off x="3957284" y="6076361"/>
            <a:ext cx="4275850" cy="360000"/>
          </a:xfrm>
          <a:prstGeom prst="rect">
            <a:avLst/>
          </a:prstGeom>
        </p:spPr>
        <p:txBody>
          <a:bodyPr vert="horz" lIns="0" tIns="0" rIns="0" bIns="0" rtlCol="0" anchor="b" anchorCtr="0"/>
          <a:lstStyle>
            <a:lvl1pPr algn="ctr">
              <a:lnSpc>
                <a:spcPct val="90000"/>
              </a:lnSpc>
              <a:spcAft>
                <a:spcPts val="1000"/>
              </a:spcAft>
              <a:defRPr sz="1200">
                <a:solidFill>
                  <a:schemeClr val="tx1"/>
                </a:solidFill>
                <a:latin typeface="Calibri Light" panose="020F0302020204030204" pitchFamily="34" charset="0"/>
              </a:defRPr>
            </a:lvl1pPr>
          </a:lstStyle>
          <a:p>
            <a:r>
              <a:rPr lang="en-US"/>
              <a:t>Enter your footer text here</a:t>
            </a:r>
            <a:endParaRPr lang="en-US" dirty="0"/>
          </a:p>
        </p:txBody>
      </p:sp>
      <p:sp>
        <p:nvSpPr>
          <p:cNvPr id="9" name="Foliennummernplatzhalter 5"/>
          <p:cNvSpPr>
            <a:spLocks noGrp="1"/>
          </p:cNvSpPr>
          <p:nvPr>
            <p:ph type="sldNum" sz="quarter" idx="4"/>
          </p:nvPr>
        </p:nvSpPr>
        <p:spPr>
          <a:xfrm>
            <a:off x="516253" y="6076361"/>
            <a:ext cx="914308" cy="360000"/>
          </a:xfrm>
          <a:prstGeom prst="rect">
            <a:avLst/>
          </a:prstGeom>
        </p:spPr>
        <p:txBody>
          <a:bodyPr vert="horz" lIns="0" tIns="0" rIns="0" bIns="0" rtlCol="0" anchor="b" anchorCtr="0"/>
          <a:lstStyle>
            <a:lvl1pPr algn="l">
              <a:lnSpc>
                <a:spcPct val="90000"/>
              </a:lnSpc>
              <a:spcAft>
                <a:spcPts val="1000"/>
              </a:spcAft>
              <a:defRPr sz="1500" b="1">
                <a:solidFill>
                  <a:schemeClr val="tx1"/>
                </a:solidFill>
              </a:defRPr>
            </a:lvl1pPr>
          </a:lstStyle>
          <a:p>
            <a:fld id="{75A4F164-3A46-4CEE-A25C-CA523D5E42F3}" type="slidenum">
              <a:rPr lang="en-US" smtClean="0"/>
              <a:pPr/>
              <a:t>‹#›</a:t>
            </a:fld>
            <a:endParaRPr lang="en-US" dirty="0"/>
          </a:p>
        </p:txBody>
      </p:sp>
    </p:spTree>
    <p:extLst>
      <p:ext uri="{BB962C8B-B14F-4D97-AF65-F5344CB8AC3E}">
        <p14:creationId xmlns:p14="http://schemas.microsoft.com/office/powerpoint/2010/main" val="3062000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28.xml"/><Relationship Id="rId1" Type="http://schemas.openxmlformats.org/officeDocument/2006/relationships/slideLayout" Target="../slideLayouts/slideLayout27.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30.xml"/><Relationship Id="rId1" Type="http://schemas.openxmlformats.org/officeDocument/2006/relationships/slideLayout" Target="../slideLayouts/slideLayout29.xm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32.xml"/><Relationship Id="rId1"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47" name="Gruppieren 146"/>
          <p:cNvGrpSpPr/>
          <p:nvPr userDrawn="1"/>
        </p:nvGrpSpPr>
        <p:grpSpPr>
          <a:xfrm>
            <a:off x="-1585" y="-372424"/>
            <a:ext cx="12191999" cy="7224075"/>
            <a:chOff x="-1587" y="-372423"/>
            <a:chExt cx="12192000" cy="7224074"/>
          </a:xfrm>
        </p:grpSpPr>
        <p:grpSp>
          <p:nvGrpSpPr>
            <p:cNvPr id="146" name="Gruppieren 145"/>
            <p:cNvGrpSpPr/>
            <p:nvPr userDrawn="1"/>
          </p:nvGrpSpPr>
          <p:grpSpPr>
            <a:xfrm>
              <a:off x="8469852" y="-372423"/>
              <a:ext cx="3557487" cy="2031571"/>
              <a:chOff x="8469852" y="-372423"/>
              <a:chExt cx="3557487" cy="2031571"/>
            </a:xfrm>
          </p:grpSpPr>
          <p:grpSp>
            <p:nvGrpSpPr>
              <p:cNvPr id="143" name="Gruppieren 142"/>
              <p:cNvGrpSpPr/>
              <p:nvPr userDrawn="1"/>
            </p:nvGrpSpPr>
            <p:grpSpPr>
              <a:xfrm>
                <a:off x="9963722" y="-372423"/>
                <a:ext cx="2063617" cy="2031571"/>
                <a:chOff x="9963722" y="-372423"/>
                <a:chExt cx="2063617" cy="2031571"/>
              </a:xfrm>
            </p:grpSpPr>
            <p:sp>
              <p:nvSpPr>
                <p:cNvPr id="137" name="Rechteck 136"/>
                <p:cNvSpPr/>
                <p:nvPr userDrawn="1"/>
              </p:nvSpPr>
              <p:spPr>
                <a:xfrm>
                  <a:off x="10351275" y="0"/>
                  <a:ext cx="1676064" cy="1294816"/>
                </a:xfrm>
                <a:custGeom>
                  <a:avLst/>
                  <a:gdLst/>
                  <a:ahLst/>
                  <a:cxnLst/>
                  <a:rect l="l" t="t" r="r" b="b"/>
                  <a:pathLst>
                    <a:path w="1676064" h="1294816">
                      <a:moveTo>
                        <a:pt x="768328" y="1294665"/>
                      </a:moveTo>
                      <a:lnTo>
                        <a:pt x="768221" y="1294816"/>
                      </a:lnTo>
                      <a:lnTo>
                        <a:pt x="384220" y="1294741"/>
                      </a:lnTo>
                      <a:close/>
                      <a:moveTo>
                        <a:pt x="56" y="1294584"/>
                      </a:moveTo>
                      <a:lnTo>
                        <a:pt x="113" y="1294664"/>
                      </a:lnTo>
                      <a:lnTo>
                        <a:pt x="0" y="1294664"/>
                      </a:lnTo>
                      <a:close/>
                      <a:moveTo>
                        <a:pt x="908268" y="0"/>
                      </a:moveTo>
                      <a:lnTo>
                        <a:pt x="1676064" y="0"/>
                      </a:lnTo>
                      <a:lnTo>
                        <a:pt x="768385" y="1294584"/>
                      </a:lnTo>
                      <a:lnTo>
                        <a:pt x="384221" y="746988"/>
                      </a:ln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5" name="Flussdiagramm: Daten 6"/>
                <p:cNvSpPr/>
                <p:nvPr userDrawn="1"/>
              </p:nvSpPr>
              <p:spPr>
                <a:xfrm rot="14100000">
                  <a:off x="9263120" y="328179"/>
                  <a:ext cx="2031571" cy="630368"/>
                </a:xfrm>
                <a:custGeom>
                  <a:avLst/>
                  <a:gdLst/>
                  <a:ahLst/>
                  <a:cxnLst/>
                  <a:rect l="l" t="t" r="r" b="b"/>
                  <a:pathLst>
                    <a:path w="2031571" h="630368">
                      <a:moveTo>
                        <a:pt x="440695" y="990"/>
                      </a:moveTo>
                      <a:lnTo>
                        <a:pt x="220318" y="315588"/>
                      </a:lnTo>
                      <a:lnTo>
                        <a:pt x="440509" y="991"/>
                      </a:lnTo>
                      <a:close/>
                      <a:moveTo>
                        <a:pt x="99" y="630367"/>
                      </a:moveTo>
                      <a:lnTo>
                        <a:pt x="0" y="630368"/>
                      </a:lnTo>
                      <a:lnTo>
                        <a:pt x="65" y="630275"/>
                      </a:lnTo>
                      <a:close/>
                      <a:moveTo>
                        <a:pt x="2031571" y="0"/>
                      </a:moveTo>
                      <a:lnTo>
                        <a:pt x="1591184" y="628938"/>
                      </a:lnTo>
                      <a:lnTo>
                        <a:pt x="669011" y="629766"/>
                      </a:lnTo>
                      <a:lnTo>
                        <a:pt x="440794" y="991"/>
                      </a:lnTo>
                      <a:close/>
                    </a:path>
                  </a:pathLst>
                </a:cu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6" name="Flussdiagramm: Daten 6"/>
                <p:cNvSpPr/>
                <p:nvPr userDrawn="1"/>
              </p:nvSpPr>
              <p:spPr>
                <a:xfrm rot="7500000" flipH="1">
                  <a:off x="10466464" y="886437"/>
                  <a:ext cx="668945" cy="629378"/>
                </a:xfrm>
                <a:custGeom>
                  <a:avLst/>
                  <a:gdLst/>
                  <a:ahLst/>
                  <a:cxnLst/>
                  <a:rect l="l" t="t" r="r" b="b"/>
                  <a:pathLst>
                    <a:path w="668945" h="629378">
                      <a:moveTo>
                        <a:pt x="220252" y="314599"/>
                      </a:moveTo>
                      <a:lnTo>
                        <a:pt x="0" y="629286"/>
                      </a:lnTo>
                      <a:lnTo>
                        <a:pt x="33" y="629378"/>
                      </a:lnTo>
                      <a:lnTo>
                        <a:pt x="668945" y="628777"/>
                      </a:lnTo>
                      <a:lnTo>
                        <a:pt x="440728" y="0"/>
                      </a:lnTo>
                      <a:lnTo>
                        <a:pt x="440630" y="0"/>
                      </a:lnTo>
                      <a:close/>
                    </a:path>
                  </a:pathLst>
                </a:custGeom>
                <a:solidFill>
                  <a:schemeClr val="bg2">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nvGrpSpPr>
              <p:cNvPr id="145" name="Gruppieren 144"/>
              <p:cNvGrpSpPr/>
              <p:nvPr userDrawn="1"/>
            </p:nvGrpSpPr>
            <p:grpSpPr>
              <a:xfrm>
                <a:off x="8469852" y="-203236"/>
                <a:ext cx="1164785" cy="1176456"/>
                <a:chOff x="8469852" y="-203236"/>
                <a:chExt cx="1164785" cy="1176456"/>
              </a:xfrm>
            </p:grpSpPr>
            <p:sp>
              <p:nvSpPr>
                <p:cNvPr id="142" name="Rechteck 141"/>
                <p:cNvSpPr/>
                <p:nvPr userDrawn="1"/>
              </p:nvSpPr>
              <p:spPr>
                <a:xfrm>
                  <a:off x="8711434" y="0"/>
                  <a:ext cx="923203" cy="777996"/>
                </a:xfrm>
                <a:custGeom>
                  <a:avLst/>
                  <a:gdLst/>
                  <a:ahLst/>
                  <a:cxnLst/>
                  <a:rect l="l" t="t" r="r" b="b"/>
                  <a:pathLst>
                    <a:path w="923203" h="777996">
                      <a:moveTo>
                        <a:pt x="377775" y="777921"/>
                      </a:moveTo>
                      <a:lnTo>
                        <a:pt x="377723" y="777996"/>
                      </a:lnTo>
                      <a:lnTo>
                        <a:pt x="188914" y="777959"/>
                      </a:lnTo>
                      <a:close/>
                      <a:moveTo>
                        <a:pt x="27" y="777881"/>
                      </a:moveTo>
                      <a:lnTo>
                        <a:pt x="55" y="777921"/>
                      </a:lnTo>
                      <a:lnTo>
                        <a:pt x="0" y="777921"/>
                      </a:lnTo>
                      <a:close/>
                      <a:moveTo>
                        <a:pt x="545748" y="0"/>
                      </a:moveTo>
                      <a:lnTo>
                        <a:pt x="923203" y="0"/>
                      </a:lnTo>
                      <a:lnTo>
                        <a:pt x="377803" y="777882"/>
                      </a:lnTo>
                      <a:lnTo>
                        <a:pt x="188915" y="508638"/>
                      </a:ln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129" name="Flussdiagramm: Daten 6"/>
                <p:cNvSpPr/>
                <p:nvPr userDrawn="1"/>
              </p:nvSpPr>
              <p:spPr>
                <a:xfrm rot="14100000">
                  <a:off x="8036650" y="229966"/>
                  <a:ext cx="1176456" cy="310052"/>
                </a:xfrm>
                <a:custGeom>
                  <a:avLst/>
                  <a:gdLst/>
                  <a:ahLst/>
                  <a:cxnLst/>
                  <a:rect l="l" t="t" r="r" b="b"/>
                  <a:pathLst>
                    <a:path w="1176456" h="310052">
                      <a:moveTo>
                        <a:pt x="216683" y="598"/>
                      </a:moveTo>
                      <a:lnTo>
                        <a:pt x="108326" y="155280"/>
                      </a:lnTo>
                      <a:lnTo>
                        <a:pt x="216592" y="597"/>
                      </a:lnTo>
                      <a:close/>
                      <a:moveTo>
                        <a:pt x="49" y="310052"/>
                      </a:moveTo>
                      <a:lnTo>
                        <a:pt x="0" y="310052"/>
                      </a:lnTo>
                      <a:lnTo>
                        <a:pt x="32" y="310008"/>
                      </a:lnTo>
                      <a:close/>
                      <a:moveTo>
                        <a:pt x="1176456" y="0"/>
                      </a:moveTo>
                      <a:lnTo>
                        <a:pt x="959958" y="309190"/>
                      </a:lnTo>
                      <a:lnTo>
                        <a:pt x="328941" y="309757"/>
                      </a:lnTo>
                      <a:lnTo>
                        <a:pt x="216731" y="597"/>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30" name="Flussdiagramm: Daten 6"/>
                <p:cNvSpPr/>
                <p:nvPr userDrawn="1"/>
              </p:nvSpPr>
              <p:spPr>
                <a:xfrm rot="7500000" flipH="1">
                  <a:off x="8768070" y="577201"/>
                  <a:ext cx="328909" cy="309456"/>
                </a:xfrm>
                <a:custGeom>
                  <a:avLst/>
                  <a:gdLst/>
                  <a:ahLst/>
                  <a:cxnLst/>
                  <a:rect l="l" t="t" r="r" b="b"/>
                  <a:pathLst>
                    <a:path w="328909" h="309456">
                      <a:moveTo>
                        <a:pt x="108294" y="154684"/>
                      </a:moveTo>
                      <a:lnTo>
                        <a:pt x="0" y="309410"/>
                      </a:lnTo>
                      <a:lnTo>
                        <a:pt x="16" y="309456"/>
                      </a:lnTo>
                      <a:lnTo>
                        <a:pt x="328909" y="309160"/>
                      </a:lnTo>
                      <a:lnTo>
                        <a:pt x="216699" y="0"/>
                      </a:lnTo>
                      <a:lnTo>
                        <a:pt x="216651" y="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nvGrpSpPr>
              <p:cNvPr id="144" name="Gruppieren 143"/>
              <p:cNvGrpSpPr/>
              <p:nvPr userDrawn="1"/>
            </p:nvGrpSpPr>
            <p:grpSpPr>
              <a:xfrm>
                <a:off x="9790486" y="-254075"/>
                <a:ext cx="1139526" cy="1012205"/>
                <a:chOff x="9790486" y="-254075"/>
                <a:chExt cx="1139526" cy="1012205"/>
              </a:xfrm>
            </p:grpSpPr>
            <p:sp>
              <p:nvSpPr>
                <p:cNvPr id="139" name="Rechteck 138"/>
                <p:cNvSpPr/>
                <p:nvPr userDrawn="1"/>
              </p:nvSpPr>
              <p:spPr>
                <a:xfrm>
                  <a:off x="9913387" y="0"/>
                  <a:ext cx="1016625" cy="512124"/>
                </a:xfrm>
                <a:custGeom>
                  <a:avLst/>
                  <a:gdLst/>
                  <a:ahLst/>
                  <a:cxnLst/>
                  <a:rect l="l" t="t" r="r" b="b"/>
                  <a:pathLst>
                    <a:path w="1016625" h="512124">
                      <a:moveTo>
                        <a:pt x="657647" y="511994"/>
                      </a:moveTo>
                      <a:lnTo>
                        <a:pt x="657556" y="512124"/>
                      </a:lnTo>
                      <a:lnTo>
                        <a:pt x="328872" y="512059"/>
                      </a:lnTo>
                      <a:close/>
                      <a:moveTo>
                        <a:pt x="48" y="511925"/>
                      </a:moveTo>
                      <a:lnTo>
                        <a:pt x="96" y="511994"/>
                      </a:lnTo>
                      <a:lnTo>
                        <a:pt x="0" y="511994"/>
                      </a:lnTo>
                      <a:close/>
                      <a:moveTo>
                        <a:pt x="359187" y="0"/>
                      </a:moveTo>
                      <a:lnTo>
                        <a:pt x="1016625" y="0"/>
                      </a:lnTo>
                      <a:lnTo>
                        <a:pt x="657696" y="511925"/>
                      </a:lnTo>
                      <a:lnTo>
                        <a:pt x="328872" y="43212"/>
                      </a:lnTo>
                      <a:close/>
                    </a:path>
                  </a:pathLst>
                </a:cu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133" name="Flussdiagramm: Daten 6"/>
                <p:cNvSpPr/>
                <p:nvPr userDrawn="1"/>
              </p:nvSpPr>
              <p:spPr>
                <a:xfrm rot="14100000">
                  <a:off x="9553938" y="-17527"/>
                  <a:ext cx="1012205" cy="539109"/>
                </a:xfrm>
                <a:custGeom>
                  <a:avLst/>
                  <a:gdLst/>
                  <a:ahLst/>
                  <a:cxnLst/>
                  <a:rect l="l" t="t" r="r" b="b"/>
                  <a:pathLst>
                    <a:path w="1012205" h="539109">
                      <a:moveTo>
                        <a:pt x="377213" y="396"/>
                      </a:moveTo>
                      <a:lnTo>
                        <a:pt x="188581" y="269674"/>
                      </a:lnTo>
                      <a:lnTo>
                        <a:pt x="377052" y="396"/>
                      </a:lnTo>
                      <a:close/>
                      <a:moveTo>
                        <a:pt x="86" y="539109"/>
                      </a:moveTo>
                      <a:lnTo>
                        <a:pt x="0" y="539109"/>
                      </a:lnTo>
                      <a:lnTo>
                        <a:pt x="57" y="539030"/>
                      </a:lnTo>
                      <a:close/>
                      <a:moveTo>
                        <a:pt x="1012205" y="0"/>
                      </a:moveTo>
                      <a:lnTo>
                        <a:pt x="635116" y="538539"/>
                      </a:lnTo>
                      <a:lnTo>
                        <a:pt x="572637" y="538595"/>
                      </a:lnTo>
                      <a:lnTo>
                        <a:pt x="377297" y="396"/>
                      </a:lnTo>
                      <a:close/>
                    </a:path>
                  </a:pathLst>
                </a:custGeom>
                <a:solidFill>
                  <a:schemeClr val="bg2">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34" name="Flussdiagramm: Daten 6"/>
                <p:cNvSpPr/>
                <p:nvPr userDrawn="1"/>
              </p:nvSpPr>
              <p:spPr>
                <a:xfrm rot="7500000" flipH="1">
                  <a:off x="10011983" y="162573"/>
                  <a:ext cx="572582" cy="538714"/>
                </a:xfrm>
                <a:custGeom>
                  <a:avLst/>
                  <a:gdLst/>
                  <a:ahLst/>
                  <a:cxnLst/>
                  <a:rect l="l" t="t" r="r" b="b"/>
                  <a:pathLst>
                    <a:path w="572582" h="538714">
                      <a:moveTo>
                        <a:pt x="188525" y="269280"/>
                      </a:moveTo>
                      <a:lnTo>
                        <a:pt x="0" y="538634"/>
                      </a:lnTo>
                      <a:lnTo>
                        <a:pt x="29" y="538714"/>
                      </a:lnTo>
                      <a:lnTo>
                        <a:pt x="572582" y="538199"/>
                      </a:lnTo>
                      <a:lnTo>
                        <a:pt x="377240" y="0"/>
                      </a:lnTo>
                      <a:lnTo>
                        <a:pt x="377156" y="0"/>
                      </a:ln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sp>
          <p:nvSpPr>
            <p:cNvPr id="10" name="Rechteck 9"/>
            <p:cNvSpPr/>
            <p:nvPr userDrawn="1"/>
          </p:nvSpPr>
          <p:spPr>
            <a:xfrm>
              <a:off x="-1587" y="1"/>
              <a:ext cx="12192000" cy="6851650"/>
            </a:xfrm>
            <a:prstGeom prst="rect">
              <a:avLst/>
            </a:prstGeom>
            <a:gradFill>
              <a:gsLst>
                <a:gs pos="13000">
                  <a:schemeClr val="bg1"/>
                </a:gs>
                <a:gs pos="100000">
                  <a:schemeClr val="bg1">
                    <a:alpha val="58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e</a:t>
              </a:r>
            </a:p>
          </p:txBody>
        </p:sp>
      </p:grpSp>
      <p:sp>
        <p:nvSpPr>
          <p:cNvPr id="5" name="Fußzeilenplatzhalter 4"/>
          <p:cNvSpPr>
            <a:spLocks noGrp="1"/>
          </p:cNvSpPr>
          <p:nvPr userDrawn="1">
            <p:ph type="ftr" sz="quarter" idx="3"/>
          </p:nvPr>
        </p:nvSpPr>
        <p:spPr>
          <a:xfrm>
            <a:off x="3957284" y="6076361"/>
            <a:ext cx="4275850" cy="360000"/>
          </a:xfrm>
          <a:prstGeom prst="rect">
            <a:avLst/>
          </a:prstGeom>
        </p:spPr>
        <p:txBody>
          <a:bodyPr vert="horz" lIns="0" tIns="0" rIns="0" bIns="0" rtlCol="0" anchor="b" anchorCtr="0"/>
          <a:lstStyle>
            <a:lvl1pPr algn="ctr">
              <a:lnSpc>
                <a:spcPct val="90000"/>
              </a:lnSpc>
              <a:spcAft>
                <a:spcPts val="1000"/>
              </a:spcAft>
              <a:defRPr sz="1200">
                <a:solidFill>
                  <a:schemeClr val="tx1"/>
                </a:solidFill>
                <a:latin typeface="Calibri Light" panose="020F0302020204030204" pitchFamily="34" charset="0"/>
              </a:defRPr>
            </a:lvl1pPr>
          </a:lstStyle>
          <a:p>
            <a:r>
              <a:rPr lang="en-US"/>
              <a:t>Enter your footer text here</a:t>
            </a:r>
            <a:endParaRPr lang="en-US" dirty="0"/>
          </a:p>
        </p:txBody>
      </p:sp>
      <p:sp>
        <p:nvSpPr>
          <p:cNvPr id="6" name="Foliennummernplatzhalter 5"/>
          <p:cNvSpPr>
            <a:spLocks noGrp="1"/>
          </p:cNvSpPr>
          <p:nvPr userDrawn="1">
            <p:ph type="sldNum" sz="quarter" idx="4"/>
          </p:nvPr>
        </p:nvSpPr>
        <p:spPr>
          <a:xfrm>
            <a:off x="516253" y="6076361"/>
            <a:ext cx="914308" cy="360000"/>
          </a:xfrm>
          <a:prstGeom prst="rect">
            <a:avLst/>
          </a:prstGeom>
        </p:spPr>
        <p:txBody>
          <a:bodyPr vert="horz" lIns="0" tIns="0" rIns="0" bIns="0" rtlCol="0" anchor="b" anchorCtr="0"/>
          <a:lstStyle>
            <a:lvl1pPr algn="l">
              <a:lnSpc>
                <a:spcPct val="90000"/>
              </a:lnSpc>
              <a:spcAft>
                <a:spcPts val="1000"/>
              </a:spcAft>
              <a:defRPr sz="1500" b="1">
                <a:solidFill>
                  <a:schemeClr val="tx1"/>
                </a:solidFill>
              </a:defRPr>
            </a:lvl1pPr>
          </a:lstStyle>
          <a:p>
            <a:fld id="{75A4F164-3A46-4CEE-A25C-CA523D5E42F3}" type="slidenum">
              <a:rPr lang="en-US" smtClean="0"/>
              <a:pPr/>
              <a:t>‹#›</a:t>
            </a:fld>
            <a:endParaRPr lang="en-US" dirty="0"/>
          </a:p>
        </p:txBody>
      </p:sp>
      <p:sp>
        <p:nvSpPr>
          <p:cNvPr id="2" name="Titelplatzhalter 1"/>
          <p:cNvSpPr>
            <a:spLocks noGrp="1"/>
          </p:cNvSpPr>
          <p:nvPr userDrawn="1">
            <p:ph type="title"/>
          </p:nvPr>
        </p:nvSpPr>
        <p:spPr>
          <a:xfrm>
            <a:off x="516255" y="410829"/>
            <a:ext cx="11134410" cy="1073123"/>
          </a:xfrm>
          <a:prstGeom prst="rect">
            <a:avLst/>
          </a:prstGeom>
        </p:spPr>
        <p:txBody>
          <a:bodyPr vert="horz" lIns="0" tIns="0" rIns="0" bIns="0" rtlCol="0" anchor="t" anchorCtr="0">
            <a:normAutofit/>
          </a:bodyPr>
          <a:lstStyle/>
          <a:p>
            <a:pPr lvl="0"/>
            <a:r>
              <a:rPr lang="de-DE" dirty="0"/>
              <a:t>TITELMASTERFORMAT DURCH KLICKEN BEARBEITEN</a:t>
            </a:r>
            <a:endParaRPr lang="en-US" dirty="0"/>
          </a:p>
        </p:txBody>
      </p:sp>
      <p:sp>
        <p:nvSpPr>
          <p:cNvPr id="3" name="Textplatzhalter 2"/>
          <p:cNvSpPr>
            <a:spLocks noGrp="1"/>
          </p:cNvSpPr>
          <p:nvPr userDrawn="1">
            <p:ph type="body" idx="1"/>
          </p:nvPr>
        </p:nvSpPr>
        <p:spPr>
          <a:xfrm>
            <a:off x="516255" y="1483952"/>
            <a:ext cx="11134410" cy="4321536"/>
          </a:xfrm>
          <a:prstGeom prst="rect">
            <a:avLst/>
          </a:prstGeom>
        </p:spPr>
        <p:txBody>
          <a:bodyPr vert="horz" lIns="10798" tIns="0" rIns="0" bIns="0" rtlCol="0">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Tree>
    <p:extLst>
      <p:ext uri="{BB962C8B-B14F-4D97-AF65-F5344CB8AC3E}">
        <p14:creationId xmlns:p14="http://schemas.microsoft.com/office/powerpoint/2010/main" val="1187222015"/>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01" r:id="rId3"/>
    <p:sldLayoutId id="2147483709" r:id="rId4"/>
    <p:sldLayoutId id="2147483710" r:id="rId5"/>
    <p:sldLayoutId id="2147483681" r:id="rId6"/>
    <p:sldLayoutId id="2147483679" r:id="rId7"/>
    <p:sldLayoutId id="2147483680" r:id="rId8"/>
    <p:sldLayoutId id="2147483734" r:id="rId9"/>
    <p:sldLayoutId id="2147483689" r:id="rId1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127" rtl="0" eaLnBrk="1" latinLnBrk="0" hangingPunct="1">
        <a:spcBef>
          <a:spcPct val="0"/>
        </a:spcBef>
        <a:buNone/>
        <a:defRPr lang="en-US" sz="3600" b="0" kern="1200" dirty="0">
          <a:solidFill>
            <a:schemeClr val="tx1"/>
          </a:solidFill>
          <a:latin typeface="+mj-lt"/>
          <a:ea typeface="+mj-ea"/>
          <a:cs typeface="+mj-cs"/>
        </a:defRPr>
      </a:lvl1pPr>
    </p:titleStyle>
    <p:body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tx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tx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tx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tx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tx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127" rtl="0" eaLnBrk="1" latinLnBrk="0" hangingPunct="1">
        <a:defRPr sz="1900" kern="1200">
          <a:solidFill>
            <a:schemeClr val="tx1"/>
          </a:solidFill>
          <a:latin typeface="+mn-lt"/>
          <a:ea typeface="+mn-ea"/>
          <a:cs typeface="+mn-cs"/>
        </a:defRPr>
      </a:lvl1pPr>
      <a:lvl2pPr marL="457064" algn="l" defTabSz="914127" rtl="0" eaLnBrk="1" latinLnBrk="0" hangingPunct="1">
        <a:defRPr sz="1900" kern="1200">
          <a:solidFill>
            <a:schemeClr val="tx1"/>
          </a:solidFill>
          <a:latin typeface="+mn-lt"/>
          <a:ea typeface="+mn-ea"/>
          <a:cs typeface="+mn-cs"/>
        </a:defRPr>
      </a:lvl2pPr>
      <a:lvl3pPr marL="914127" algn="l" defTabSz="914127" rtl="0" eaLnBrk="1" latinLnBrk="0" hangingPunct="1">
        <a:defRPr sz="1900" kern="1200">
          <a:solidFill>
            <a:schemeClr val="tx1"/>
          </a:solidFill>
          <a:latin typeface="+mn-lt"/>
          <a:ea typeface="+mn-ea"/>
          <a:cs typeface="+mn-cs"/>
        </a:defRPr>
      </a:lvl3pPr>
      <a:lvl4pPr marL="1371190" algn="l" defTabSz="914127" rtl="0" eaLnBrk="1" latinLnBrk="0" hangingPunct="1">
        <a:defRPr sz="1900" kern="1200">
          <a:solidFill>
            <a:schemeClr val="tx1"/>
          </a:solidFill>
          <a:latin typeface="+mn-lt"/>
          <a:ea typeface="+mn-ea"/>
          <a:cs typeface="+mn-cs"/>
        </a:defRPr>
      </a:lvl4pPr>
      <a:lvl5pPr marL="1828252" algn="l" defTabSz="914127" rtl="0" eaLnBrk="1" latinLnBrk="0" hangingPunct="1">
        <a:defRPr sz="1900" kern="1200">
          <a:solidFill>
            <a:schemeClr val="tx1"/>
          </a:solidFill>
          <a:latin typeface="+mn-lt"/>
          <a:ea typeface="+mn-ea"/>
          <a:cs typeface="+mn-cs"/>
        </a:defRPr>
      </a:lvl5pPr>
      <a:lvl6pPr marL="2285314" algn="l" defTabSz="914127" rtl="0" eaLnBrk="1" latinLnBrk="0" hangingPunct="1">
        <a:defRPr sz="1900" kern="1200">
          <a:solidFill>
            <a:schemeClr val="tx1"/>
          </a:solidFill>
          <a:latin typeface="+mn-lt"/>
          <a:ea typeface="+mn-ea"/>
          <a:cs typeface="+mn-cs"/>
        </a:defRPr>
      </a:lvl6pPr>
      <a:lvl7pPr marL="2742378" algn="l" defTabSz="914127" rtl="0" eaLnBrk="1" latinLnBrk="0" hangingPunct="1">
        <a:defRPr sz="1900" kern="1200">
          <a:solidFill>
            <a:schemeClr val="tx1"/>
          </a:solidFill>
          <a:latin typeface="+mn-lt"/>
          <a:ea typeface="+mn-ea"/>
          <a:cs typeface="+mn-cs"/>
        </a:defRPr>
      </a:lvl7pPr>
      <a:lvl8pPr marL="3199440" algn="l" defTabSz="914127" rtl="0" eaLnBrk="1" latinLnBrk="0" hangingPunct="1">
        <a:defRPr sz="1900" kern="1200">
          <a:solidFill>
            <a:schemeClr val="tx1"/>
          </a:solidFill>
          <a:latin typeface="+mn-lt"/>
          <a:ea typeface="+mn-ea"/>
          <a:cs typeface="+mn-cs"/>
        </a:defRPr>
      </a:lvl8pPr>
      <a:lvl9pPr marL="3656504" algn="l" defTabSz="914127" rtl="0" eaLnBrk="1" latinLnBrk="0" hangingPunct="1">
        <a:defRPr sz="1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36" name="Gruppieren 135"/>
          <p:cNvGrpSpPr/>
          <p:nvPr userDrawn="1"/>
        </p:nvGrpSpPr>
        <p:grpSpPr>
          <a:xfrm>
            <a:off x="-1585" y="-372424"/>
            <a:ext cx="12191999" cy="7224075"/>
            <a:chOff x="-1587" y="-372423"/>
            <a:chExt cx="12192000" cy="7224074"/>
          </a:xfrm>
        </p:grpSpPr>
        <p:grpSp>
          <p:nvGrpSpPr>
            <p:cNvPr id="137" name="Gruppieren 136"/>
            <p:cNvGrpSpPr/>
            <p:nvPr userDrawn="1"/>
          </p:nvGrpSpPr>
          <p:grpSpPr>
            <a:xfrm>
              <a:off x="8469852" y="-372423"/>
              <a:ext cx="3557487" cy="2031571"/>
              <a:chOff x="8469852" y="-372423"/>
              <a:chExt cx="3557487" cy="2031571"/>
            </a:xfrm>
          </p:grpSpPr>
          <p:grpSp>
            <p:nvGrpSpPr>
              <p:cNvPr id="139" name="Gruppieren 138"/>
              <p:cNvGrpSpPr/>
              <p:nvPr userDrawn="1"/>
            </p:nvGrpSpPr>
            <p:grpSpPr>
              <a:xfrm>
                <a:off x="9963722" y="-372423"/>
                <a:ext cx="2063617" cy="2031571"/>
                <a:chOff x="9963722" y="-372423"/>
                <a:chExt cx="2063617" cy="2031571"/>
              </a:xfrm>
            </p:grpSpPr>
            <p:sp>
              <p:nvSpPr>
                <p:cNvPr id="148" name="Rechteck 136"/>
                <p:cNvSpPr/>
                <p:nvPr userDrawn="1"/>
              </p:nvSpPr>
              <p:spPr>
                <a:xfrm>
                  <a:off x="10351275" y="0"/>
                  <a:ext cx="1676064" cy="1294816"/>
                </a:xfrm>
                <a:custGeom>
                  <a:avLst/>
                  <a:gdLst/>
                  <a:ahLst/>
                  <a:cxnLst/>
                  <a:rect l="l" t="t" r="r" b="b"/>
                  <a:pathLst>
                    <a:path w="1676064" h="1294816">
                      <a:moveTo>
                        <a:pt x="768328" y="1294665"/>
                      </a:moveTo>
                      <a:lnTo>
                        <a:pt x="768221" y="1294816"/>
                      </a:lnTo>
                      <a:lnTo>
                        <a:pt x="384220" y="1294741"/>
                      </a:lnTo>
                      <a:close/>
                      <a:moveTo>
                        <a:pt x="56" y="1294584"/>
                      </a:moveTo>
                      <a:lnTo>
                        <a:pt x="113" y="1294664"/>
                      </a:lnTo>
                      <a:lnTo>
                        <a:pt x="0" y="1294664"/>
                      </a:lnTo>
                      <a:close/>
                      <a:moveTo>
                        <a:pt x="908268" y="0"/>
                      </a:moveTo>
                      <a:lnTo>
                        <a:pt x="1676064" y="0"/>
                      </a:lnTo>
                      <a:lnTo>
                        <a:pt x="768385" y="1294584"/>
                      </a:lnTo>
                      <a:lnTo>
                        <a:pt x="384221" y="746988"/>
                      </a:ln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9" name="Flussdiagramm: Daten 6"/>
                <p:cNvSpPr/>
                <p:nvPr userDrawn="1"/>
              </p:nvSpPr>
              <p:spPr>
                <a:xfrm rot="14100000">
                  <a:off x="9263120" y="328179"/>
                  <a:ext cx="2031571" cy="630368"/>
                </a:xfrm>
                <a:custGeom>
                  <a:avLst/>
                  <a:gdLst/>
                  <a:ahLst/>
                  <a:cxnLst/>
                  <a:rect l="l" t="t" r="r" b="b"/>
                  <a:pathLst>
                    <a:path w="2031571" h="630368">
                      <a:moveTo>
                        <a:pt x="440695" y="990"/>
                      </a:moveTo>
                      <a:lnTo>
                        <a:pt x="220318" y="315588"/>
                      </a:lnTo>
                      <a:lnTo>
                        <a:pt x="440509" y="991"/>
                      </a:lnTo>
                      <a:close/>
                      <a:moveTo>
                        <a:pt x="99" y="630367"/>
                      </a:moveTo>
                      <a:lnTo>
                        <a:pt x="0" y="630368"/>
                      </a:lnTo>
                      <a:lnTo>
                        <a:pt x="65" y="630275"/>
                      </a:lnTo>
                      <a:close/>
                      <a:moveTo>
                        <a:pt x="2031571" y="0"/>
                      </a:moveTo>
                      <a:lnTo>
                        <a:pt x="1591184" y="628938"/>
                      </a:lnTo>
                      <a:lnTo>
                        <a:pt x="669011" y="629766"/>
                      </a:lnTo>
                      <a:lnTo>
                        <a:pt x="440794" y="991"/>
                      </a:lnTo>
                      <a:close/>
                    </a:path>
                  </a:pathLst>
                </a:cu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50" name="Flussdiagramm: Daten 6"/>
                <p:cNvSpPr/>
                <p:nvPr userDrawn="1"/>
              </p:nvSpPr>
              <p:spPr>
                <a:xfrm rot="7500000" flipH="1">
                  <a:off x="10466464" y="886437"/>
                  <a:ext cx="668945" cy="629378"/>
                </a:xfrm>
                <a:custGeom>
                  <a:avLst/>
                  <a:gdLst/>
                  <a:ahLst/>
                  <a:cxnLst/>
                  <a:rect l="l" t="t" r="r" b="b"/>
                  <a:pathLst>
                    <a:path w="668945" h="629378">
                      <a:moveTo>
                        <a:pt x="220252" y="314599"/>
                      </a:moveTo>
                      <a:lnTo>
                        <a:pt x="0" y="629286"/>
                      </a:lnTo>
                      <a:lnTo>
                        <a:pt x="33" y="629378"/>
                      </a:lnTo>
                      <a:lnTo>
                        <a:pt x="668945" y="628777"/>
                      </a:lnTo>
                      <a:lnTo>
                        <a:pt x="440728" y="0"/>
                      </a:lnTo>
                      <a:lnTo>
                        <a:pt x="440630" y="0"/>
                      </a:lnTo>
                      <a:close/>
                    </a:path>
                  </a:pathLst>
                </a:custGeom>
                <a:solidFill>
                  <a:schemeClr val="bg2">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nvGrpSpPr>
              <p:cNvPr id="140" name="Gruppieren 139"/>
              <p:cNvGrpSpPr/>
              <p:nvPr userDrawn="1"/>
            </p:nvGrpSpPr>
            <p:grpSpPr>
              <a:xfrm>
                <a:off x="8469852" y="-203236"/>
                <a:ext cx="1164785" cy="1176456"/>
                <a:chOff x="8469852" y="-203236"/>
                <a:chExt cx="1164785" cy="1176456"/>
              </a:xfrm>
            </p:grpSpPr>
            <p:sp>
              <p:nvSpPr>
                <p:cNvPr id="145" name="Rechteck 141"/>
                <p:cNvSpPr/>
                <p:nvPr userDrawn="1"/>
              </p:nvSpPr>
              <p:spPr>
                <a:xfrm>
                  <a:off x="8711434" y="0"/>
                  <a:ext cx="923203" cy="777996"/>
                </a:xfrm>
                <a:custGeom>
                  <a:avLst/>
                  <a:gdLst/>
                  <a:ahLst/>
                  <a:cxnLst/>
                  <a:rect l="l" t="t" r="r" b="b"/>
                  <a:pathLst>
                    <a:path w="923203" h="777996">
                      <a:moveTo>
                        <a:pt x="377775" y="777921"/>
                      </a:moveTo>
                      <a:lnTo>
                        <a:pt x="377723" y="777996"/>
                      </a:lnTo>
                      <a:lnTo>
                        <a:pt x="188914" y="777959"/>
                      </a:lnTo>
                      <a:close/>
                      <a:moveTo>
                        <a:pt x="27" y="777881"/>
                      </a:moveTo>
                      <a:lnTo>
                        <a:pt x="55" y="777921"/>
                      </a:lnTo>
                      <a:lnTo>
                        <a:pt x="0" y="777921"/>
                      </a:lnTo>
                      <a:close/>
                      <a:moveTo>
                        <a:pt x="545748" y="0"/>
                      </a:moveTo>
                      <a:lnTo>
                        <a:pt x="923203" y="0"/>
                      </a:lnTo>
                      <a:lnTo>
                        <a:pt x="377803" y="777882"/>
                      </a:lnTo>
                      <a:lnTo>
                        <a:pt x="188915" y="508638"/>
                      </a:ln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146" name="Flussdiagramm: Daten 6"/>
                <p:cNvSpPr/>
                <p:nvPr userDrawn="1"/>
              </p:nvSpPr>
              <p:spPr>
                <a:xfrm rot="14100000">
                  <a:off x="8036650" y="229966"/>
                  <a:ext cx="1176456" cy="310052"/>
                </a:xfrm>
                <a:custGeom>
                  <a:avLst/>
                  <a:gdLst/>
                  <a:ahLst/>
                  <a:cxnLst/>
                  <a:rect l="l" t="t" r="r" b="b"/>
                  <a:pathLst>
                    <a:path w="1176456" h="310052">
                      <a:moveTo>
                        <a:pt x="216683" y="598"/>
                      </a:moveTo>
                      <a:lnTo>
                        <a:pt x="108326" y="155280"/>
                      </a:lnTo>
                      <a:lnTo>
                        <a:pt x="216592" y="597"/>
                      </a:lnTo>
                      <a:close/>
                      <a:moveTo>
                        <a:pt x="49" y="310052"/>
                      </a:moveTo>
                      <a:lnTo>
                        <a:pt x="0" y="310052"/>
                      </a:lnTo>
                      <a:lnTo>
                        <a:pt x="32" y="310008"/>
                      </a:lnTo>
                      <a:close/>
                      <a:moveTo>
                        <a:pt x="1176456" y="0"/>
                      </a:moveTo>
                      <a:lnTo>
                        <a:pt x="959958" y="309190"/>
                      </a:lnTo>
                      <a:lnTo>
                        <a:pt x="328941" y="309757"/>
                      </a:lnTo>
                      <a:lnTo>
                        <a:pt x="216731" y="597"/>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7" name="Flussdiagramm: Daten 6"/>
                <p:cNvSpPr/>
                <p:nvPr userDrawn="1"/>
              </p:nvSpPr>
              <p:spPr>
                <a:xfrm rot="7500000" flipH="1">
                  <a:off x="8768070" y="577201"/>
                  <a:ext cx="328909" cy="309456"/>
                </a:xfrm>
                <a:custGeom>
                  <a:avLst/>
                  <a:gdLst/>
                  <a:ahLst/>
                  <a:cxnLst/>
                  <a:rect l="l" t="t" r="r" b="b"/>
                  <a:pathLst>
                    <a:path w="328909" h="309456">
                      <a:moveTo>
                        <a:pt x="108294" y="154684"/>
                      </a:moveTo>
                      <a:lnTo>
                        <a:pt x="0" y="309410"/>
                      </a:lnTo>
                      <a:lnTo>
                        <a:pt x="16" y="309456"/>
                      </a:lnTo>
                      <a:lnTo>
                        <a:pt x="328909" y="309160"/>
                      </a:lnTo>
                      <a:lnTo>
                        <a:pt x="216699" y="0"/>
                      </a:lnTo>
                      <a:lnTo>
                        <a:pt x="216651" y="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nvGrpSpPr>
              <p:cNvPr id="141" name="Gruppieren 140"/>
              <p:cNvGrpSpPr/>
              <p:nvPr userDrawn="1"/>
            </p:nvGrpSpPr>
            <p:grpSpPr>
              <a:xfrm>
                <a:off x="9790486" y="-254075"/>
                <a:ext cx="1139526" cy="1012205"/>
                <a:chOff x="9790486" y="-254075"/>
                <a:chExt cx="1139526" cy="1012205"/>
              </a:xfrm>
            </p:grpSpPr>
            <p:sp>
              <p:nvSpPr>
                <p:cNvPr id="142" name="Rechteck 138"/>
                <p:cNvSpPr/>
                <p:nvPr userDrawn="1"/>
              </p:nvSpPr>
              <p:spPr>
                <a:xfrm>
                  <a:off x="9913387" y="0"/>
                  <a:ext cx="1016625" cy="512124"/>
                </a:xfrm>
                <a:custGeom>
                  <a:avLst/>
                  <a:gdLst/>
                  <a:ahLst/>
                  <a:cxnLst/>
                  <a:rect l="l" t="t" r="r" b="b"/>
                  <a:pathLst>
                    <a:path w="1016625" h="512124">
                      <a:moveTo>
                        <a:pt x="657647" y="511994"/>
                      </a:moveTo>
                      <a:lnTo>
                        <a:pt x="657556" y="512124"/>
                      </a:lnTo>
                      <a:lnTo>
                        <a:pt x="328872" y="512059"/>
                      </a:lnTo>
                      <a:close/>
                      <a:moveTo>
                        <a:pt x="48" y="511925"/>
                      </a:moveTo>
                      <a:lnTo>
                        <a:pt x="96" y="511994"/>
                      </a:lnTo>
                      <a:lnTo>
                        <a:pt x="0" y="511994"/>
                      </a:lnTo>
                      <a:close/>
                      <a:moveTo>
                        <a:pt x="359187" y="0"/>
                      </a:moveTo>
                      <a:lnTo>
                        <a:pt x="1016625" y="0"/>
                      </a:lnTo>
                      <a:lnTo>
                        <a:pt x="657696" y="511925"/>
                      </a:lnTo>
                      <a:lnTo>
                        <a:pt x="328872" y="43212"/>
                      </a:lnTo>
                      <a:close/>
                    </a:path>
                  </a:pathLst>
                </a:cu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143" name="Flussdiagramm: Daten 6"/>
                <p:cNvSpPr/>
                <p:nvPr userDrawn="1"/>
              </p:nvSpPr>
              <p:spPr>
                <a:xfrm rot="14100000">
                  <a:off x="9553938" y="-17527"/>
                  <a:ext cx="1012205" cy="539109"/>
                </a:xfrm>
                <a:custGeom>
                  <a:avLst/>
                  <a:gdLst/>
                  <a:ahLst/>
                  <a:cxnLst/>
                  <a:rect l="l" t="t" r="r" b="b"/>
                  <a:pathLst>
                    <a:path w="1012205" h="539109">
                      <a:moveTo>
                        <a:pt x="377213" y="396"/>
                      </a:moveTo>
                      <a:lnTo>
                        <a:pt x="188581" y="269674"/>
                      </a:lnTo>
                      <a:lnTo>
                        <a:pt x="377052" y="396"/>
                      </a:lnTo>
                      <a:close/>
                      <a:moveTo>
                        <a:pt x="86" y="539109"/>
                      </a:moveTo>
                      <a:lnTo>
                        <a:pt x="0" y="539109"/>
                      </a:lnTo>
                      <a:lnTo>
                        <a:pt x="57" y="539030"/>
                      </a:lnTo>
                      <a:close/>
                      <a:moveTo>
                        <a:pt x="1012205" y="0"/>
                      </a:moveTo>
                      <a:lnTo>
                        <a:pt x="635116" y="538539"/>
                      </a:lnTo>
                      <a:lnTo>
                        <a:pt x="572637" y="538595"/>
                      </a:lnTo>
                      <a:lnTo>
                        <a:pt x="377297" y="396"/>
                      </a:lnTo>
                      <a:close/>
                    </a:path>
                  </a:pathLst>
                </a:custGeom>
                <a:solidFill>
                  <a:schemeClr val="bg2">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4" name="Flussdiagramm: Daten 6"/>
                <p:cNvSpPr/>
                <p:nvPr userDrawn="1"/>
              </p:nvSpPr>
              <p:spPr>
                <a:xfrm rot="7500000" flipH="1">
                  <a:off x="10011983" y="162573"/>
                  <a:ext cx="572582" cy="538714"/>
                </a:xfrm>
                <a:custGeom>
                  <a:avLst/>
                  <a:gdLst/>
                  <a:ahLst/>
                  <a:cxnLst/>
                  <a:rect l="l" t="t" r="r" b="b"/>
                  <a:pathLst>
                    <a:path w="572582" h="538714">
                      <a:moveTo>
                        <a:pt x="188525" y="269280"/>
                      </a:moveTo>
                      <a:lnTo>
                        <a:pt x="0" y="538634"/>
                      </a:lnTo>
                      <a:lnTo>
                        <a:pt x="29" y="538714"/>
                      </a:lnTo>
                      <a:lnTo>
                        <a:pt x="572582" y="538199"/>
                      </a:lnTo>
                      <a:lnTo>
                        <a:pt x="377240" y="0"/>
                      </a:lnTo>
                      <a:lnTo>
                        <a:pt x="377156" y="0"/>
                      </a:ln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sp>
          <p:nvSpPr>
            <p:cNvPr id="138" name="Rechteck 137"/>
            <p:cNvSpPr/>
            <p:nvPr userDrawn="1"/>
          </p:nvSpPr>
          <p:spPr>
            <a:xfrm>
              <a:off x="-1587" y="1"/>
              <a:ext cx="12192000" cy="6851650"/>
            </a:xfrm>
            <a:prstGeom prst="rect">
              <a:avLst/>
            </a:prstGeom>
            <a:gradFill>
              <a:gsLst>
                <a:gs pos="13000">
                  <a:schemeClr val="bg1"/>
                </a:gs>
                <a:gs pos="100000">
                  <a:schemeClr val="bg1">
                    <a:alpha val="58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e</a:t>
              </a:r>
            </a:p>
          </p:txBody>
        </p:sp>
      </p:grpSp>
      <p:sp>
        <p:nvSpPr>
          <p:cNvPr id="5" name="Fußzeilenplatzhalter 4"/>
          <p:cNvSpPr>
            <a:spLocks noGrp="1"/>
          </p:cNvSpPr>
          <p:nvPr userDrawn="1">
            <p:ph type="ftr" sz="quarter" idx="3"/>
          </p:nvPr>
        </p:nvSpPr>
        <p:spPr>
          <a:xfrm>
            <a:off x="3957284" y="6076361"/>
            <a:ext cx="4275850" cy="360000"/>
          </a:xfrm>
          <a:prstGeom prst="rect">
            <a:avLst/>
          </a:prstGeom>
        </p:spPr>
        <p:txBody>
          <a:bodyPr vert="horz" lIns="0" tIns="0" rIns="0" bIns="0" rtlCol="0" anchor="b" anchorCtr="0"/>
          <a:lstStyle>
            <a:lvl1pPr algn="ctr">
              <a:lnSpc>
                <a:spcPct val="90000"/>
              </a:lnSpc>
              <a:spcAft>
                <a:spcPts val="1000"/>
              </a:spcAft>
              <a:defRPr sz="1200">
                <a:solidFill>
                  <a:schemeClr val="tx1"/>
                </a:solidFill>
                <a:latin typeface="Calibri Light" panose="020F0302020204030204" pitchFamily="34" charset="0"/>
              </a:defRPr>
            </a:lvl1pPr>
          </a:lstStyle>
          <a:p>
            <a:r>
              <a:rPr lang="en-US"/>
              <a:t>Enter your footer text here</a:t>
            </a:r>
            <a:endParaRPr lang="en-US" dirty="0"/>
          </a:p>
        </p:txBody>
      </p:sp>
      <p:sp>
        <p:nvSpPr>
          <p:cNvPr id="6" name="Foliennummernplatzhalter 5"/>
          <p:cNvSpPr>
            <a:spLocks noGrp="1"/>
          </p:cNvSpPr>
          <p:nvPr userDrawn="1">
            <p:ph type="sldNum" sz="quarter" idx="4"/>
          </p:nvPr>
        </p:nvSpPr>
        <p:spPr>
          <a:xfrm>
            <a:off x="516253" y="6076361"/>
            <a:ext cx="914308" cy="360000"/>
          </a:xfrm>
          <a:prstGeom prst="rect">
            <a:avLst/>
          </a:prstGeom>
        </p:spPr>
        <p:txBody>
          <a:bodyPr vert="horz" lIns="0" tIns="0" rIns="0" bIns="0" rtlCol="0" anchor="b" anchorCtr="0"/>
          <a:lstStyle>
            <a:lvl1pPr algn="l">
              <a:lnSpc>
                <a:spcPct val="90000"/>
              </a:lnSpc>
              <a:spcAft>
                <a:spcPts val="1000"/>
              </a:spcAft>
              <a:defRPr sz="1500" b="1">
                <a:solidFill>
                  <a:schemeClr val="tx1"/>
                </a:solidFill>
              </a:defRPr>
            </a:lvl1pPr>
          </a:lstStyle>
          <a:p>
            <a:fld id="{75A4F164-3A46-4CEE-A25C-CA523D5E42F3}" type="slidenum">
              <a:rPr lang="en-US" smtClean="0"/>
              <a:pPr/>
              <a:t>‹#›</a:t>
            </a:fld>
            <a:endParaRPr lang="en-US" dirty="0"/>
          </a:p>
        </p:txBody>
      </p:sp>
      <p:sp>
        <p:nvSpPr>
          <p:cNvPr id="3" name="Textplatzhalter 2"/>
          <p:cNvSpPr>
            <a:spLocks noGrp="1"/>
          </p:cNvSpPr>
          <p:nvPr userDrawn="1">
            <p:ph type="body" idx="1"/>
          </p:nvPr>
        </p:nvSpPr>
        <p:spPr>
          <a:xfrm>
            <a:off x="516255" y="1483952"/>
            <a:ext cx="11134410" cy="4321536"/>
          </a:xfrm>
          <a:prstGeom prst="rect">
            <a:avLst/>
          </a:prstGeom>
        </p:spPr>
        <p:txBody>
          <a:bodyPr vert="horz" lIns="10798" tIns="0" rIns="0" bIns="0" rtlCol="0">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elplatzhalter 1"/>
          <p:cNvSpPr>
            <a:spLocks noGrp="1"/>
          </p:cNvSpPr>
          <p:nvPr userDrawn="1">
            <p:ph type="title"/>
          </p:nvPr>
        </p:nvSpPr>
        <p:spPr>
          <a:xfrm>
            <a:off x="516255" y="410829"/>
            <a:ext cx="11134410" cy="1073123"/>
          </a:xfrm>
          <a:prstGeom prst="rect">
            <a:avLst/>
          </a:prstGeom>
        </p:spPr>
        <p:txBody>
          <a:bodyPr vert="horz" lIns="0" tIns="0" rIns="0" bIns="0" rtlCol="0" anchor="t" anchorCtr="0">
            <a:normAutofit/>
          </a:bodyPr>
          <a:lstStyle/>
          <a:p>
            <a:pPr lvl="0"/>
            <a:r>
              <a:rPr lang="de-DE" dirty="0"/>
              <a:t>TITELMASTERFORMAT DURCH KLICKEN BEARBEITEN</a:t>
            </a:r>
            <a:endParaRPr lang="en-US" dirty="0"/>
          </a:p>
        </p:txBody>
      </p:sp>
    </p:spTree>
    <p:extLst>
      <p:ext uri="{BB962C8B-B14F-4D97-AF65-F5344CB8AC3E}">
        <p14:creationId xmlns:p14="http://schemas.microsoft.com/office/powerpoint/2010/main" val="2313287242"/>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127" rtl="0" eaLnBrk="1" latinLnBrk="0" hangingPunct="1">
        <a:spcBef>
          <a:spcPct val="0"/>
        </a:spcBef>
        <a:buNone/>
        <a:defRPr lang="en-US" sz="3600" b="0" kern="1200" dirty="0">
          <a:solidFill>
            <a:schemeClr val="tx1"/>
          </a:solidFill>
          <a:latin typeface="+mj-lt"/>
          <a:ea typeface="+mj-ea"/>
          <a:cs typeface="+mj-cs"/>
        </a:defRPr>
      </a:lvl1pPr>
    </p:titleStyle>
    <p:body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tx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tx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tx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tx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tx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127" rtl="0" eaLnBrk="1" latinLnBrk="0" hangingPunct="1">
        <a:defRPr sz="1900" kern="1200">
          <a:solidFill>
            <a:schemeClr val="tx1"/>
          </a:solidFill>
          <a:latin typeface="+mn-lt"/>
          <a:ea typeface="+mn-ea"/>
          <a:cs typeface="+mn-cs"/>
        </a:defRPr>
      </a:lvl1pPr>
      <a:lvl2pPr marL="457064" algn="l" defTabSz="914127" rtl="0" eaLnBrk="1" latinLnBrk="0" hangingPunct="1">
        <a:defRPr sz="1900" kern="1200">
          <a:solidFill>
            <a:schemeClr val="tx1"/>
          </a:solidFill>
          <a:latin typeface="+mn-lt"/>
          <a:ea typeface="+mn-ea"/>
          <a:cs typeface="+mn-cs"/>
        </a:defRPr>
      </a:lvl2pPr>
      <a:lvl3pPr marL="914127" algn="l" defTabSz="914127" rtl="0" eaLnBrk="1" latinLnBrk="0" hangingPunct="1">
        <a:defRPr sz="1900" kern="1200">
          <a:solidFill>
            <a:schemeClr val="tx1"/>
          </a:solidFill>
          <a:latin typeface="+mn-lt"/>
          <a:ea typeface="+mn-ea"/>
          <a:cs typeface="+mn-cs"/>
        </a:defRPr>
      </a:lvl3pPr>
      <a:lvl4pPr marL="1371190" algn="l" defTabSz="914127" rtl="0" eaLnBrk="1" latinLnBrk="0" hangingPunct="1">
        <a:defRPr sz="1900" kern="1200">
          <a:solidFill>
            <a:schemeClr val="tx1"/>
          </a:solidFill>
          <a:latin typeface="+mn-lt"/>
          <a:ea typeface="+mn-ea"/>
          <a:cs typeface="+mn-cs"/>
        </a:defRPr>
      </a:lvl4pPr>
      <a:lvl5pPr marL="1828252" algn="l" defTabSz="914127" rtl="0" eaLnBrk="1" latinLnBrk="0" hangingPunct="1">
        <a:defRPr sz="1900" kern="1200">
          <a:solidFill>
            <a:schemeClr val="tx1"/>
          </a:solidFill>
          <a:latin typeface="+mn-lt"/>
          <a:ea typeface="+mn-ea"/>
          <a:cs typeface="+mn-cs"/>
        </a:defRPr>
      </a:lvl5pPr>
      <a:lvl6pPr marL="2285314" algn="l" defTabSz="914127" rtl="0" eaLnBrk="1" latinLnBrk="0" hangingPunct="1">
        <a:defRPr sz="1900" kern="1200">
          <a:solidFill>
            <a:schemeClr val="tx1"/>
          </a:solidFill>
          <a:latin typeface="+mn-lt"/>
          <a:ea typeface="+mn-ea"/>
          <a:cs typeface="+mn-cs"/>
        </a:defRPr>
      </a:lvl6pPr>
      <a:lvl7pPr marL="2742378" algn="l" defTabSz="914127" rtl="0" eaLnBrk="1" latinLnBrk="0" hangingPunct="1">
        <a:defRPr sz="1900" kern="1200">
          <a:solidFill>
            <a:schemeClr val="tx1"/>
          </a:solidFill>
          <a:latin typeface="+mn-lt"/>
          <a:ea typeface="+mn-ea"/>
          <a:cs typeface="+mn-cs"/>
        </a:defRPr>
      </a:lvl7pPr>
      <a:lvl8pPr marL="3199440" algn="l" defTabSz="914127" rtl="0" eaLnBrk="1" latinLnBrk="0" hangingPunct="1">
        <a:defRPr sz="1900" kern="1200">
          <a:solidFill>
            <a:schemeClr val="tx1"/>
          </a:solidFill>
          <a:latin typeface="+mn-lt"/>
          <a:ea typeface="+mn-ea"/>
          <a:cs typeface="+mn-cs"/>
        </a:defRPr>
      </a:lvl8pPr>
      <a:lvl9pPr marL="3656504" algn="l" defTabSz="914127" rtl="0" eaLnBrk="1" latinLnBrk="0" hangingPunct="1">
        <a:defRPr sz="1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24" name="Gruppieren 123"/>
          <p:cNvGrpSpPr/>
          <p:nvPr userDrawn="1"/>
        </p:nvGrpSpPr>
        <p:grpSpPr>
          <a:xfrm>
            <a:off x="-1585" y="-372424"/>
            <a:ext cx="12191999" cy="7224075"/>
            <a:chOff x="-1587" y="-372423"/>
            <a:chExt cx="12192000" cy="7224074"/>
          </a:xfrm>
        </p:grpSpPr>
        <p:grpSp>
          <p:nvGrpSpPr>
            <p:cNvPr id="125" name="Gruppieren 124"/>
            <p:cNvGrpSpPr/>
            <p:nvPr userDrawn="1"/>
          </p:nvGrpSpPr>
          <p:grpSpPr>
            <a:xfrm>
              <a:off x="8469852" y="-372423"/>
              <a:ext cx="3557487" cy="2031571"/>
              <a:chOff x="8469852" y="-372423"/>
              <a:chExt cx="3557487" cy="2031571"/>
            </a:xfrm>
          </p:grpSpPr>
          <p:grpSp>
            <p:nvGrpSpPr>
              <p:cNvPr id="127" name="Gruppieren 126"/>
              <p:cNvGrpSpPr/>
              <p:nvPr userDrawn="1"/>
            </p:nvGrpSpPr>
            <p:grpSpPr>
              <a:xfrm>
                <a:off x="9963722" y="-372423"/>
                <a:ext cx="2063617" cy="2031571"/>
                <a:chOff x="9963722" y="-372423"/>
                <a:chExt cx="2063617" cy="2031571"/>
              </a:xfrm>
            </p:grpSpPr>
            <p:sp>
              <p:nvSpPr>
                <p:cNvPr id="136" name="Rechteck 136"/>
                <p:cNvSpPr/>
                <p:nvPr userDrawn="1"/>
              </p:nvSpPr>
              <p:spPr>
                <a:xfrm>
                  <a:off x="10351275" y="0"/>
                  <a:ext cx="1676064" cy="1294816"/>
                </a:xfrm>
                <a:custGeom>
                  <a:avLst/>
                  <a:gdLst/>
                  <a:ahLst/>
                  <a:cxnLst/>
                  <a:rect l="l" t="t" r="r" b="b"/>
                  <a:pathLst>
                    <a:path w="1676064" h="1294816">
                      <a:moveTo>
                        <a:pt x="768328" y="1294665"/>
                      </a:moveTo>
                      <a:lnTo>
                        <a:pt x="768221" y="1294816"/>
                      </a:lnTo>
                      <a:lnTo>
                        <a:pt x="384220" y="1294741"/>
                      </a:lnTo>
                      <a:close/>
                      <a:moveTo>
                        <a:pt x="56" y="1294584"/>
                      </a:moveTo>
                      <a:lnTo>
                        <a:pt x="113" y="1294664"/>
                      </a:lnTo>
                      <a:lnTo>
                        <a:pt x="0" y="1294664"/>
                      </a:lnTo>
                      <a:close/>
                      <a:moveTo>
                        <a:pt x="908268" y="0"/>
                      </a:moveTo>
                      <a:lnTo>
                        <a:pt x="1676064" y="0"/>
                      </a:lnTo>
                      <a:lnTo>
                        <a:pt x="768385" y="1294584"/>
                      </a:lnTo>
                      <a:lnTo>
                        <a:pt x="384221" y="746988"/>
                      </a:ln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7" name="Flussdiagramm: Daten 6"/>
                <p:cNvSpPr/>
                <p:nvPr userDrawn="1"/>
              </p:nvSpPr>
              <p:spPr>
                <a:xfrm rot="14100000">
                  <a:off x="9263120" y="328179"/>
                  <a:ext cx="2031571" cy="630368"/>
                </a:xfrm>
                <a:custGeom>
                  <a:avLst/>
                  <a:gdLst/>
                  <a:ahLst/>
                  <a:cxnLst/>
                  <a:rect l="l" t="t" r="r" b="b"/>
                  <a:pathLst>
                    <a:path w="2031571" h="630368">
                      <a:moveTo>
                        <a:pt x="440695" y="990"/>
                      </a:moveTo>
                      <a:lnTo>
                        <a:pt x="220318" y="315588"/>
                      </a:lnTo>
                      <a:lnTo>
                        <a:pt x="440509" y="991"/>
                      </a:lnTo>
                      <a:close/>
                      <a:moveTo>
                        <a:pt x="99" y="630367"/>
                      </a:moveTo>
                      <a:lnTo>
                        <a:pt x="0" y="630368"/>
                      </a:lnTo>
                      <a:lnTo>
                        <a:pt x="65" y="630275"/>
                      </a:lnTo>
                      <a:close/>
                      <a:moveTo>
                        <a:pt x="2031571" y="0"/>
                      </a:moveTo>
                      <a:lnTo>
                        <a:pt x="1591184" y="628938"/>
                      </a:lnTo>
                      <a:lnTo>
                        <a:pt x="669011" y="629766"/>
                      </a:lnTo>
                      <a:lnTo>
                        <a:pt x="440794" y="991"/>
                      </a:lnTo>
                      <a:close/>
                    </a:path>
                  </a:pathLst>
                </a:cu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38" name="Flussdiagramm: Daten 6"/>
                <p:cNvSpPr/>
                <p:nvPr userDrawn="1"/>
              </p:nvSpPr>
              <p:spPr>
                <a:xfrm rot="7500000" flipH="1">
                  <a:off x="10466464" y="886437"/>
                  <a:ext cx="668945" cy="629378"/>
                </a:xfrm>
                <a:custGeom>
                  <a:avLst/>
                  <a:gdLst/>
                  <a:ahLst/>
                  <a:cxnLst/>
                  <a:rect l="l" t="t" r="r" b="b"/>
                  <a:pathLst>
                    <a:path w="668945" h="629378">
                      <a:moveTo>
                        <a:pt x="220252" y="314599"/>
                      </a:moveTo>
                      <a:lnTo>
                        <a:pt x="0" y="629286"/>
                      </a:lnTo>
                      <a:lnTo>
                        <a:pt x="33" y="629378"/>
                      </a:lnTo>
                      <a:lnTo>
                        <a:pt x="668945" y="628777"/>
                      </a:lnTo>
                      <a:lnTo>
                        <a:pt x="440728" y="0"/>
                      </a:lnTo>
                      <a:lnTo>
                        <a:pt x="440630" y="0"/>
                      </a:lnTo>
                      <a:close/>
                    </a:path>
                  </a:pathLst>
                </a:custGeom>
                <a:solidFill>
                  <a:schemeClr val="bg2">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nvGrpSpPr>
              <p:cNvPr id="128" name="Gruppieren 127"/>
              <p:cNvGrpSpPr/>
              <p:nvPr userDrawn="1"/>
            </p:nvGrpSpPr>
            <p:grpSpPr>
              <a:xfrm>
                <a:off x="8469852" y="-203236"/>
                <a:ext cx="1164785" cy="1176456"/>
                <a:chOff x="8469852" y="-203236"/>
                <a:chExt cx="1164785" cy="1176456"/>
              </a:xfrm>
            </p:grpSpPr>
            <p:sp>
              <p:nvSpPr>
                <p:cNvPr id="133" name="Rechteck 141"/>
                <p:cNvSpPr/>
                <p:nvPr userDrawn="1"/>
              </p:nvSpPr>
              <p:spPr>
                <a:xfrm>
                  <a:off x="8711434" y="0"/>
                  <a:ext cx="923203" cy="777996"/>
                </a:xfrm>
                <a:custGeom>
                  <a:avLst/>
                  <a:gdLst/>
                  <a:ahLst/>
                  <a:cxnLst/>
                  <a:rect l="l" t="t" r="r" b="b"/>
                  <a:pathLst>
                    <a:path w="923203" h="777996">
                      <a:moveTo>
                        <a:pt x="377775" y="777921"/>
                      </a:moveTo>
                      <a:lnTo>
                        <a:pt x="377723" y="777996"/>
                      </a:lnTo>
                      <a:lnTo>
                        <a:pt x="188914" y="777959"/>
                      </a:lnTo>
                      <a:close/>
                      <a:moveTo>
                        <a:pt x="27" y="777881"/>
                      </a:moveTo>
                      <a:lnTo>
                        <a:pt x="55" y="777921"/>
                      </a:lnTo>
                      <a:lnTo>
                        <a:pt x="0" y="777921"/>
                      </a:lnTo>
                      <a:close/>
                      <a:moveTo>
                        <a:pt x="545748" y="0"/>
                      </a:moveTo>
                      <a:lnTo>
                        <a:pt x="923203" y="0"/>
                      </a:lnTo>
                      <a:lnTo>
                        <a:pt x="377803" y="777882"/>
                      </a:lnTo>
                      <a:lnTo>
                        <a:pt x="188915" y="508638"/>
                      </a:ln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134" name="Flussdiagramm: Daten 6"/>
                <p:cNvSpPr/>
                <p:nvPr userDrawn="1"/>
              </p:nvSpPr>
              <p:spPr>
                <a:xfrm rot="14100000">
                  <a:off x="8036650" y="229966"/>
                  <a:ext cx="1176456" cy="310052"/>
                </a:xfrm>
                <a:custGeom>
                  <a:avLst/>
                  <a:gdLst/>
                  <a:ahLst/>
                  <a:cxnLst/>
                  <a:rect l="l" t="t" r="r" b="b"/>
                  <a:pathLst>
                    <a:path w="1176456" h="310052">
                      <a:moveTo>
                        <a:pt x="216683" y="598"/>
                      </a:moveTo>
                      <a:lnTo>
                        <a:pt x="108326" y="155280"/>
                      </a:lnTo>
                      <a:lnTo>
                        <a:pt x="216592" y="597"/>
                      </a:lnTo>
                      <a:close/>
                      <a:moveTo>
                        <a:pt x="49" y="310052"/>
                      </a:moveTo>
                      <a:lnTo>
                        <a:pt x="0" y="310052"/>
                      </a:lnTo>
                      <a:lnTo>
                        <a:pt x="32" y="310008"/>
                      </a:lnTo>
                      <a:close/>
                      <a:moveTo>
                        <a:pt x="1176456" y="0"/>
                      </a:moveTo>
                      <a:lnTo>
                        <a:pt x="959958" y="309190"/>
                      </a:lnTo>
                      <a:lnTo>
                        <a:pt x="328941" y="309757"/>
                      </a:lnTo>
                      <a:lnTo>
                        <a:pt x="216731" y="597"/>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35" name="Flussdiagramm: Daten 6"/>
                <p:cNvSpPr/>
                <p:nvPr userDrawn="1"/>
              </p:nvSpPr>
              <p:spPr>
                <a:xfrm rot="7500000" flipH="1">
                  <a:off x="8768070" y="577201"/>
                  <a:ext cx="328909" cy="309456"/>
                </a:xfrm>
                <a:custGeom>
                  <a:avLst/>
                  <a:gdLst/>
                  <a:ahLst/>
                  <a:cxnLst/>
                  <a:rect l="l" t="t" r="r" b="b"/>
                  <a:pathLst>
                    <a:path w="328909" h="309456">
                      <a:moveTo>
                        <a:pt x="108294" y="154684"/>
                      </a:moveTo>
                      <a:lnTo>
                        <a:pt x="0" y="309410"/>
                      </a:lnTo>
                      <a:lnTo>
                        <a:pt x="16" y="309456"/>
                      </a:lnTo>
                      <a:lnTo>
                        <a:pt x="328909" y="309160"/>
                      </a:lnTo>
                      <a:lnTo>
                        <a:pt x="216699" y="0"/>
                      </a:lnTo>
                      <a:lnTo>
                        <a:pt x="216651" y="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nvGrpSpPr>
              <p:cNvPr id="129" name="Gruppieren 128"/>
              <p:cNvGrpSpPr/>
              <p:nvPr userDrawn="1"/>
            </p:nvGrpSpPr>
            <p:grpSpPr>
              <a:xfrm>
                <a:off x="9790486" y="-254075"/>
                <a:ext cx="1139526" cy="1012205"/>
                <a:chOff x="9790486" y="-254075"/>
                <a:chExt cx="1139526" cy="1012205"/>
              </a:xfrm>
            </p:grpSpPr>
            <p:sp>
              <p:nvSpPr>
                <p:cNvPr id="130" name="Rechteck 138"/>
                <p:cNvSpPr/>
                <p:nvPr userDrawn="1"/>
              </p:nvSpPr>
              <p:spPr>
                <a:xfrm>
                  <a:off x="9913387" y="0"/>
                  <a:ext cx="1016625" cy="512124"/>
                </a:xfrm>
                <a:custGeom>
                  <a:avLst/>
                  <a:gdLst/>
                  <a:ahLst/>
                  <a:cxnLst/>
                  <a:rect l="l" t="t" r="r" b="b"/>
                  <a:pathLst>
                    <a:path w="1016625" h="512124">
                      <a:moveTo>
                        <a:pt x="657647" y="511994"/>
                      </a:moveTo>
                      <a:lnTo>
                        <a:pt x="657556" y="512124"/>
                      </a:lnTo>
                      <a:lnTo>
                        <a:pt x="328872" y="512059"/>
                      </a:lnTo>
                      <a:close/>
                      <a:moveTo>
                        <a:pt x="48" y="511925"/>
                      </a:moveTo>
                      <a:lnTo>
                        <a:pt x="96" y="511994"/>
                      </a:lnTo>
                      <a:lnTo>
                        <a:pt x="0" y="511994"/>
                      </a:lnTo>
                      <a:close/>
                      <a:moveTo>
                        <a:pt x="359187" y="0"/>
                      </a:moveTo>
                      <a:lnTo>
                        <a:pt x="1016625" y="0"/>
                      </a:lnTo>
                      <a:lnTo>
                        <a:pt x="657696" y="511925"/>
                      </a:lnTo>
                      <a:lnTo>
                        <a:pt x="328872" y="43212"/>
                      </a:lnTo>
                      <a:close/>
                    </a:path>
                  </a:pathLst>
                </a:cu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a:p>
              </p:txBody>
            </p:sp>
            <p:sp>
              <p:nvSpPr>
                <p:cNvPr id="131" name="Flussdiagramm: Daten 6"/>
                <p:cNvSpPr/>
                <p:nvPr userDrawn="1"/>
              </p:nvSpPr>
              <p:spPr>
                <a:xfrm rot="14100000">
                  <a:off x="9553938" y="-17527"/>
                  <a:ext cx="1012205" cy="539109"/>
                </a:xfrm>
                <a:custGeom>
                  <a:avLst/>
                  <a:gdLst/>
                  <a:ahLst/>
                  <a:cxnLst/>
                  <a:rect l="l" t="t" r="r" b="b"/>
                  <a:pathLst>
                    <a:path w="1012205" h="539109">
                      <a:moveTo>
                        <a:pt x="377213" y="396"/>
                      </a:moveTo>
                      <a:lnTo>
                        <a:pt x="188581" y="269674"/>
                      </a:lnTo>
                      <a:lnTo>
                        <a:pt x="377052" y="396"/>
                      </a:lnTo>
                      <a:close/>
                      <a:moveTo>
                        <a:pt x="86" y="539109"/>
                      </a:moveTo>
                      <a:lnTo>
                        <a:pt x="0" y="539109"/>
                      </a:lnTo>
                      <a:lnTo>
                        <a:pt x="57" y="539030"/>
                      </a:lnTo>
                      <a:close/>
                      <a:moveTo>
                        <a:pt x="1012205" y="0"/>
                      </a:moveTo>
                      <a:lnTo>
                        <a:pt x="635116" y="538539"/>
                      </a:lnTo>
                      <a:lnTo>
                        <a:pt x="572637" y="538595"/>
                      </a:lnTo>
                      <a:lnTo>
                        <a:pt x="377297" y="396"/>
                      </a:lnTo>
                      <a:close/>
                    </a:path>
                  </a:pathLst>
                </a:custGeom>
                <a:solidFill>
                  <a:schemeClr val="bg2">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32" name="Flussdiagramm: Daten 6"/>
                <p:cNvSpPr/>
                <p:nvPr userDrawn="1"/>
              </p:nvSpPr>
              <p:spPr>
                <a:xfrm rot="7500000" flipH="1">
                  <a:off x="10011983" y="162573"/>
                  <a:ext cx="572582" cy="538714"/>
                </a:xfrm>
                <a:custGeom>
                  <a:avLst/>
                  <a:gdLst/>
                  <a:ahLst/>
                  <a:cxnLst/>
                  <a:rect l="l" t="t" r="r" b="b"/>
                  <a:pathLst>
                    <a:path w="572582" h="538714">
                      <a:moveTo>
                        <a:pt x="188525" y="269280"/>
                      </a:moveTo>
                      <a:lnTo>
                        <a:pt x="0" y="538634"/>
                      </a:lnTo>
                      <a:lnTo>
                        <a:pt x="29" y="538714"/>
                      </a:lnTo>
                      <a:lnTo>
                        <a:pt x="572582" y="538199"/>
                      </a:lnTo>
                      <a:lnTo>
                        <a:pt x="377240" y="0"/>
                      </a:lnTo>
                      <a:lnTo>
                        <a:pt x="377156" y="0"/>
                      </a:ln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sp>
          <p:nvSpPr>
            <p:cNvPr id="126" name="Rechteck 125"/>
            <p:cNvSpPr/>
            <p:nvPr userDrawn="1"/>
          </p:nvSpPr>
          <p:spPr>
            <a:xfrm>
              <a:off x="-1587" y="1"/>
              <a:ext cx="12192000" cy="6851650"/>
            </a:xfrm>
            <a:prstGeom prst="rect">
              <a:avLst/>
            </a:prstGeom>
            <a:gradFill>
              <a:gsLst>
                <a:gs pos="13000">
                  <a:schemeClr val="bg1"/>
                </a:gs>
                <a:gs pos="100000">
                  <a:schemeClr val="bg1">
                    <a:alpha val="58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e</a:t>
              </a:r>
            </a:p>
          </p:txBody>
        </p:sp>
      </p:grpSp>
      <p:sp>
        <p:nvSpPr>
          <p:cNvPr id="2" name="Titelplatzhalter 1"/>
          <p:cNvSpPr>
            <a:spLocks noGrp="1"/>
          </p:cNvSpPr>
          <p:nvPr userDrawn="1">
            <p:ph type="title"/>
          </p:nvPr>
        </p:nvSpPr>
        <p:spPr>
          <a:xfrm>
            <a:off x="516255" y="410829"/>
            <a:ext cx="11134410" cy="1073123"/>
          </a:xfrm>
          <a:prstGeom prst="rect">
            <a:avLst/>
          </a:prstGeom>
        </p:spPr>
        <p:txBody>
          <a:bodyPr vert="horz" lIns="0" tIns="0" rIns="0" bIns="0" rtlCol="0" anchor="t" anchorCtr="0">
            <a:normAutofit/>
          </a:bodyPr>
          <a:lstStyle/>
          <a:p>
            <a:pPr lvl="0"/>
            <a:r>
              <a:rPr lang="de-DE" dirty="0"/>
              <a:t>TITELMASTERFORMAT DURCH KLICKEN BEARBEITEN</a:t>
            </a:r>
            <a:endParaRPr lang="en-US" dirty="0"/>
          </a:p>
        </p:txBody>
      </p:sp>
      <p:sp>
        <p:nvSpPr>
          <p:cNvPr id="5" name="Fußzeilenplatzhalter 4"/>
          <p:cNvSpPr>
            <a:spLocks noGrp="1"/>
          </p:cNvSpPr>
          <p:nvPr userDrawn="1">
            <p:ph type="ftr" sz="quarter" idx="3"/>
          </p:nvPr>
        </p:nvSpPr>
        <p:spPr>
          <a:xfrm>
            <a:off x="3957284" y="6076361"/>
            <a:ext cx="4275850" cy="360000"/>
          </a:xfrm>
          <a:prstGeom prst="rect">
            <a:avLst/>
          </a:prstGeom>
        </p:spPr>
        <p:txBody>
          <a:bodyPr vert="horz" lIns="0" tIns="0" rIns="0" bIns="0" rtlCol="0" anchor="b" anchorCtr="0"/>
          <a:lstStyle>
            <a:lvl1pPr algn="ctr">
              <a:lnSpc>
                <a:spcPct val="90000"/>
              </a:lnSpc>
              <a:spcAft>
                <a:spcPts val="1000"/>
              </a:spcAft>
              <a:defRPr sz="1200">
                <a:solidFill>
                  <a:schemeClr val="accent1">
                    <a:lumMod val="50000"/>
                  </a:schemeClr>
                </a:solidFill>
                <a:latin typeface="Calibri Light" panose="020F0302020204030204" pitchFamily="34" charset="0"/>
              </a:defRPr>
            </a:lvl1pPr>
          </a:lstStyle>
          <a:p>
            <a:r>
              <a:rPr lang="en-US"/>
              <a:t>Enter your footer text here</a:t>
            </a:r>
            <a:endParaRPr lang="en-US" dirty="0"/>
          </a:p>
        </p:txBody>
      </p:sp>
      <p:sp>
        <p:nvSpPr>
          <p:cNvPr id="6" name="Foliennummernplatzhalter 5"/>
          <p:cNvSpPr>
            <a:spLocks noGrp="1"/>
          </p:cNvSpPr>
          <p:nvPr userDrawn="1">
            <p:ph type="sldNum" sz="quarter" idx="4"/>
          </p:nvPr>
        </p:nvSpPr>
        <p:spPr>
          <a:xfrm>
            <a:off x="516253" y="6076361"/>
            <a:ext cx="914308" cy="360000"/>
          </a:xfrm>
          <a:prstGeom prst="rect">
            <a:avLst/>
          </a:prstGeom>
        </p:spPr>
        <p:txBody>
          <a:bodyPr vert="horz" lIns="0" tIns="0" rIns="0" bIns="0" rtlCol="0" anchor="b" anchorCtr="0"/>
          <a:lstStyle>
            <a:lvl1pPr algn="l">
              <a:lnSpc>
                <a:spcPct val="90000"/>
              </a:lnSpc>
              <a:spcAft>
                <a:spcPts val="1000"/>
              </a:spcAft>
              <a:defRPr sz="1500" b="1">
                <a:solidFill>
                  <a:schemeClr val="accent1">
                    <a:lumMod val="50000"/>
                  </a:schemeClr>
                </a:solidFill>
              </a:defRPr>
            </a:lvl1pPr>
          </a:lstStyle>
          <a:p>
            <a:fld id="{75A4F164-3A46-4CEE-A25C-CA523D5E42F3}" type="slidenum">
              <a:rPr lang="en-US" smtClean="0"/>
              <a:pPr/>
              <a:t>‹#›</a:t>
            </a:fld>
            <a:endParaRPr lang="en-US" dirty="0"/>
          </a:p>
        </p:txBody>
      </p:sp>
      <p:sp>
        <p:nvSpPr>
          <p:cNvPr id="123" name="Textplatzhalter 2"/>
          <p:cNvSpPr>
            <a:spLocks noGrp="1"/>
          </p:cNvSpPr>
          <p:nvPr userDrawn="1">
            <p:ph type="body" idx="1"/>
          </p:nvPr>
        </p:nvSpPr>
        <p:spPr>
          <a:xfrm>
            <a:off x="516255" y="1483952"/>
            <a:ext cx="11134410" cy="4321536"/>
          </a:xfrm>
          <a:prstGeom prst="rect">
            <a:avLst/>
          </a:prstGeom>
        </p:spPr>
        <p:txBody>
          <a:bodyPr vert="horz" lIns="10798" tIns="0" rIns="0" bIns="0" rtlCol="0">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Tree>
    <p:extLst>
      <p:ext uri="{BB962C8B-B14F-4D97-AF65-F5344CB8AC3E}">
        <p14:creationId xmlns:p14="http://schemas.microsoft.com/office/powerpoint/2010/main" val="540365645"/>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127" rtl="0" eaLnBrk="1" latinLnBrk="0" hangingPunct="1">
        <a:spcBef>
          <a:spcPct val="0"/>
        </a:spcBef>
        <a:buNone/>
        <a:defRPr lang="en-US" sz="3600" b="0" kern="1200" dirty="0">
          <a:solidFill>
            <a:schemeClr val="accent1">
              <a:lumMod val="50000"/>
            </a:schemeClr>
          </a:solidFill>
          <a:latin typeface="+mj-lt"/>
          <a:ea typeface="+mj-ea"/>
          <a:cs typeface="+mj-cs"/>
        </a:defRPr>
      </a:lvl1pPr>
    </p:titleStyle>
    <p:body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accent1">
              <a:lumMod val="50000"/>
            </a:schemeClr>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accent1">
              <a:lumMod val="50000"/>
            </a:schemeClr>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accent1">
              <a:lumMod val="50000"/>
            </a:schemeClr>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accent1">
              <a:lumMod val="50000"/>
            </a:schemeClr>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accent1">
              <a:lumMod val="50000"/>
            </a:schemeClr>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127" rtl="0" eaLnBrk="1" latinLnBrk="0" hangingPunct="1">
        <a:defRPr sz="1900" kern="1200">
          <a:solidFill>
            <a:schemeClr val="tx1"/>
          </a:solidFill>
          <a:latin typeface="+mn-lt"/>
          <a:ea typeface="+mn-ea"/>
          <a:cs typeface="+mn-cs"/>
        </a:defRPr>
      </a:lvl1pPr>
      <a:lvl2pPr marL="457064" algn="l" defTabSz="914127" rtl="0" eaLnBrk="1" latinLnBrk="0" hangingPunct="1">
        <a:defRPr sz="1900" kern="1200">
          <a:solidFill>
            <a:schemeClr val="tx1"/>
          </a:solidFill>
          <a:latin typeface="+mn-lt"/>
          <a:ea typeface="+mn-ea"/>
          <a:cs typeface="+mn-cs"/>
        </a:defRPr>
      </a:lvl2pPr>
      <a:lvl3pPr marL="914127" algn="l" defTabSz="914127" rtl="0" eaLnBrk="1" latinLnBrk="0" hangingPunct="1">
        <a:defRPr sz="1900" kern="1200">
          <a:solidFill>
            <a:schemeClr val="tx1"/>
          </a:solidFill>
          <a:latin typeface="+mn-lt"/>
          <a:ea typeface="+mn-ea"/>
          <a:cs typeface="+mn-cs"/>
        </a:defRPr>
      </a:lvl3pPr>
      <a:lvl4pPr marL="1371190" algn="l" defTabSz="914127" rtl="0" eaLnBrk="1" latinLnBrk="0" hangingPunct="1">
        <a:defRPr sz="1900" kern="1200">
          <a:solidFill>
            <a:schemeClr val="tx1"/>
          </a:solidFill>
          <a:latin typeface="+mn-lt"/>
          <a:ea typeface="+mn-ea"/>
          <a:cs typeface="+mn-cs"/>
        </a:defRPr>
      </a:lvl4pPr>
      <a:lvl5pPr marL="1828252" algn="l" defTabSz="914127" rtl="0" eaLnBrk="1" latinLnBrk="0" hangingPunct="1">
        <a:defRPr sz="1900" kern="1200">
          <a:solidFill>
            <a:schemeClr val="tx1"/>
          </a:solidFill>
          <a:latin typeface="+mn-lt"/>
          <a:ea typeface="+mn-ea"/>
          <a:cs typeface="+mn-cs"/>
        </a:defRPr>
      </a:lvl5pPr>
      <a:lvl6pPr marL="2285314" algn="l" defTabSz="914127" rtl="0" eaLnBrk="1" latinLnBrk="0" hangingPunct="1">
        <a:defRPr sz="1900" kern="1200">
          <a:solidFill>
            <a:schemeClr val="tx1"/>
          </a:solidFill>
          <a:latin typeface="+mn-lt"/>
          <a:ea typeface="+mn-ea"/>
          <a:cs typeface="+mn-cs"/>
        </a:defRPr>
      </a:lvl6pPr>
      <a:lvl7pPr marL="2742378" algn="l" defTabSz="914127" rtl="0" eaLnBrk="1" latinLnBrk="0" hangingPunct="1">
        <a:defRPr sz="1900" kern="1200">
          <a:solidFill>
            <a:schemeClr val="tx1"/>
          </a:solidFill>
          <a:latin typeface="+mn-lt"/>
          <a:ea typeface="+mn-ea"/>
          <a:cs typeface="+mn-cs"/>
        </a:defRPr>
      </a:lvl7pPr>
      <a:lvl8pPr marL="3199440" algn="l" defTabSz="914127" rtl="0" eaLnBrk="1" latinLnBrk="0" hangingPunct="1">
        <a:defRPr sz="1900" kern="1200">
          <a:solidFill>
            <a:schemeClr val="tx1"/>
          </a:solidFill>
          <a:latin typeface="+mn-lt"/>
          <a:ea typeface="+mn-ea"/>
          <a:cs typeface="+mn-cs"/>
        </a:defRPr>
      </a:lvl8pPr>
      <a:lvl9pPr marL="3656504" algn="l" defTabSz="914127" rtl="0" eaLnBrk="1" latinLnBrk="0" hangingPunct="1">
        <a:defRPr sz="19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cNvSpPr>
            <a:spLocks noGrp="1"/>
          </p:cNvSpPr>
          <p:nvPr>
            <p:ph type="title"/>
          </p:nvPr>
        </p:nvSpPr>
        <p:spPr>
          <a:xfrm>
            <a:off x="540001" y="432000"/>
            <a:ext cx="11109600" cy="1080000"/>
          </a:xfrm>
          <a:prstGeom prst="rect">
            <a:avLst/>
          </a:prstGeom>
        </p:spPr>
        <p:txBody>
          <a:bodyPr vert="horz" lIns="0" tIns="0" rIns="0" bIns="0" rtlCol="0" anchor="t">
            <a:noAutofit/>
          </a:bodyPr>
          <a:lstStyle/>
          <a:p>
            <a:r>
              <a:rPr lang="en-US" dirty="0"/>
              <a:t>CLICK TO EDIT MASTER TITLE STYLE</a:t>
            </a:r>
          </a:p>
        </p:txBody>
      </p:sp>
      <p:sp>
        <p:nvSpPr>
          <p:cNvPr id="3" name="Content"/>
          <p:cNvSpPr>
            <a:spLocks noGrp="1"/>
          </p:cNvSpPr>
          <p:nvPr>
            <p:ph type="body" idx="1"/>
          </p:nvPr>
        </p:nvSpPr>
        <p:spPr>
          <a:xfrm>
            <a:off x="540001" y="1512000"/>
            <a:ext cx="11109600" cy="4298400"/>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cNvSpPr>
            <a:spLocks noGrp="1"/>
          </p:cNvSpPr>
          <p:nvPr>
            <p:ph type="dt" sz="half" idx="2"/>
          </p:nvPr>
        </p:nvSpPr>
        <p:spPr>
          <a:xfrm>
            <a:off x="10210175" y="6084000"/>
            <a:ext cx="1440001" cy="360000"/>
          </a:xfrm>
          <a:prstGeom prst="rect">
            <a:avLst/>
          </a:prstGeom>
        </p:spPr>
        <p:txBody>
          <a:bodyPr vert="horz" lIns="0" tIns="0" rIns="0" bIns="0" rtlCol="0" anchor="b"/>
          <a:lstStyle>
            <a:lvl1pPr algn="r">
              <a:defRPr sz="1200">
                <a:solidFill>
                  <a:schemeClr val="bg1">
                    <a:lumMod val="50000"/>
                  </a:schemeClr>
                </a:solidFill>
              </a:defRPr>
            </a:lvl1pPr>
          </a:lstStyle>
          <a:p>
            <a:pPr defTabSz="875823"/>
            <a:fld id="{27FC3DAB-407D-4279-8EB6-232635B61438}" type="datetimeFigureOut">
              <a:rPr lang="en-US" smtClean="0">
                <a:solidFill>
                  <a:prstClr val="white">
                    <a:lumMod val="50000"/>
                  </a:prstClr>
                </a:solidFill>
              </a:rPr>
              <a:pPr defTabSz="875823"/>
              <a:t>3/2/2025</a:t>
            </a:fld>
            <a:endParaRPr lang="en-US" dirty="0">
              <a:solidFill>
                <a:prstClr val="white">
                  <a:lumMod val="50000"/>
                </a:prstClr>
              </a:solidFill>
            </a:endParaRPr>
          </a:p>
        </p:txBody>
      </p:sp>
      <p:sp>
        <p:nvSpPr>
          <p:cNvPr id="5" name="Footer"/>
          <p:cNvSpPr>
            <a:spLocks noGrp="1"/>
          </p:cNvSpPr>
          <p:nvPr>
            <p:ph type="ftr" sz="quarter" idx="3"/>
          </p:nvPr>
        </p:nvSpPr>
        <p:spPr>
          <a:xfrm>
            <a:off x="3934800" y="6084000"/>
            <a:ext cx="4320000" cy="360000"/>
          </a:xfrm>
          <a:prstGeom prst="rect">
            <a:avLst/>
          </a:prstGeom>
        </p:spPr>
        <p:txBody>
          <a:bodyPr vert="horz" lIns="0" tIns="0" rIns="0" bIns="0" rtlCol="0" anchor="b"/>
          <a:lstStyle>
            <a:lvl1pPr algn="ctr">
              <a:defRPr sz="1200">
                <a:solidFill>
                  <a:schemeClr val="bg1">
                    <a:lumMod val="50000"/>
                  </a:schemeClr>
                </a:solidFill>
              </a:defRPr>
            </a:lvl1pPr>
          </a:lstStyle>
          <a:p>
            <a:pPr defTabSz="875823"/>
            <a:endParaRPr lang="en-US" dirty="0">
              <a:solidFill>
                <a:prstClr val="white">
                  <a:lumMod val="50000"/>
                </a:prstClr>
              </a:solidFill>
            </a:endParaRPr>
          </a:p>
        </p:txBody>
      </p:sp>
      <p:sp>
        <p:nvSpPr>
          <p:cNvPr id="6" name="Slide Number"/>
          <p:cNvSpPr>
            <a:spLocks noGrp="1"/>
          </p:cNvSpPr>
          <p:nvPr>
            <p:ph type="sldNum" sz="quarter" idx="4"/>
          </p:nvPr>
        </p:nvSpPr>
        <p:spPr>
          <a:xfrm>
            <a:off x="540000" y="6084000"/>
            <a:ext cx="900000" cy="360000"/>
          </a:xfrm>
          <a:prstGeom prst="rect">
            <a:avLst/>
          </a:prstGeom>
        </p:spPr>
        <p:txBody>
          <a:bodyPr vert="horz" lIns="0" tIns="0" rIns="0" bIns="0" rtlCol="0" anchor="b"/>
          <a:lstStyle>
            <a:lvl1pPr algn="l">
              <a:defRPr sz="1200">
                <a:solidFill>
                  <a:schemeClr val="bg1">
                    <a:lumMod val="50000"/>
                  </a:schemeClr>
                </a:solidFill>
              </a:defRPr>
            </a:lvl1pPr>
          </a:lstStyle>
          <a:p>
            <a:pPr defTabSz="875823"/>
            <a:fld id="{02CEFE82-39F2-4F47-8A0C-D5AB3496FA5C}" type="slidenum">
              <a:rPr lang="en-US" smtClean="0">
                <a:solidFill>
                  <a:prstClr val="white">
                    <a:lumMod val="50000"/>
                  </a:prstClr>
                </a:solidFill>
              </a:rPr>
              <a:pPr defTabSz="875823"/>
              <a:t>‹#›</a:t>
            </a:fld>
            <a:endParaRPr lang="en-US" dirty="0">
              <a:solidFill>
                <a:prstClr val="white">
                  <a:lumMod val="50000"/>
                </a:prstClr>
              </a:solidFill>
            </a:endParaRPr>
          </a:p>
        </p:txBody>
      </p:sp>
    </p:spTree>
    <p:extLst>
      <p:ext uri="{BB962C8B-B14F-4D97-AF65-F5344CB8AC3E}">
        <p14:creationId xmlns:p14="http://schemas.microsoft.com/office/powerpoint/2010/main" val="2815054759"/>
      </p:ext>
    </p:extLst>
  </p:cSld>
  <p:clrMap bg1="lt1" tx1="dk1" bg2="lt2" tx2="dk2" accent1="accent1" accent2="accent2" accent3="accent3" accent4="accent4" accent5="accent5" accent6="accent6" hlink="hlink" folHlink="folHlink"/>
  <p:sldLayoutIdLst>
    <p:sldLayoutId id="2147483736" r:id="rId1"/>
    <p:sldLayoutId id="2147483737"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875823"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58643" indent="-258643" algn="l" defTabSz="875823" rtl="0" eaLnBrk="1" latinLnBrk="0" hangingPunct="1">
        <a:lnSpc>
          <a:spcPct val="90000"/>
        </a:lnSpc>
        <a:spcBef>
          <a:spcPts val="0"/>
        </a:spcBef>
        <a:spcAft>
          <a:spcPts val="1000"/>
        </a:spcAft>
        <a:buFont typeface="Wingdings" panose="05000000000000000000" pitchFamily="2" charset="2"/>
        <a:buChar char="§"/>
        <a:defRPr sz="2300" kern="1200">
          <a:solidFill>
            <a:schemeClr val="tx1"/>
          </a:solidFill>
          <a:latin typeface="+mn-lt"/>
          <a:ea typeface="+mn-ea"/>
          <a:cs typeface="+mn-cs"/>
        </a:defRPr>
      </a:lvl1pPr>
      <a:lvl2pPr marL="689590" indent="-258643" algn="l" defTabSz="875823" rtl="0" eaLnBrk="1" latinLnBrk="0" hangingPunct="1">
        <a:lnSpc>
          <a:spcPct val="90000"/>
        </a:lnSpc>
        <a:spcBef>
          <a:spcPts val="0"/>
        </a:spcBef>
        <a:spcAft>
          <a:spcPts val="1000"/>
        </a:spcAft>
        <a:buFont typeface="Calibri Light" panose="020F0302020204030204" pitchFamily="34" charset="0"/>
        <a:buChar char="–"/>
        <a:defRPr sz="2000" kern="1200">
          <a:solidFill>
            <a:schemeClr val="tx1"/>
          </a:solidFill>
          <a:latin typeface="+mn-lt"/>
          <a:ea typeface="+mn-ea"/>
          <a:cs typeface="+mn-cs"/>
        </a:defRPr>
      </a:lvl2pPr>
      <a:lvl3pPr marL="1034387" indent="-258643" algn="l" defTabSz="875823" rtl="0" eaLnBrk="1" latinLnBrk="0" hangingPunct="1">
        <a:lnSpc>
          <a:spcPct val="90000"/>
        </a:lnSpc>
        <a:spcBef>
          <a:spcPts val="0"/>
        </a:spcBef>
        <a:spcAft>
          <a:spcPts val="1000"/>
        </a:spcAft>
        <a:buFont typeface="Calibri Light" panose="020F0302020204030204" pitchFamily="34" charset="0"/>
        <a:buChar char="–"/>
        <a:defRPr sz="1900" kern="1200">
          <a:solidFill>
            <a:schemeClr val="tx1"/>
          </a:solidFill>
          <a:latin typeface="+mn-lt"/>
          <a:ea typeface="+mn-ea"/>
          <a:cs typeface="+mn-cs"/>
        </a:defRPr>
      </a:lvl3pPr>
      <a:lvl4pPr marL="1379155" indent="-258643" algn="l" defTabSz="875823" rtl="0" eaLnBrk="1" latinLnBrk="0" hangingPunct="1">
        <a:lnSpc>
          <a:spcPct val="90000"/>
        </a:lnSpc>
        <a:spcBef>
          <a:spcPts val="0"/>
        </a:spcBef>
        <a:spcAft>
          <a:spcPts val="1000"/>
        </a:spcAft>
        <a:buFont typeface="Calibri Light" panose="020F0302020204030204" pitchFamily="34" charset="0"/>
        <a:buChar char="–"/>
        <a:defRPr sz="1600" kern="1200">
          <a:solidFill>
            <a:schemeClr val="tx1"/>
          </a:solidFill>
          <a:latin typeface="+mn-lt"/>
          <a:ea typeface="+mn-ea"/>
          <a:cs typeface="+mn-cs"/>
        </a:defRPr>
      </a:lvl4pPr>
      <a:lvl5pPr marL="1723962" indent="-258643" algn="l" defTabSz="875823" rtl="0" eaLnBrk="1" latinLnBrk="0" hangingPunct="1">
        <a:lnSpc>
          <a:spcPct val="90000"/>
        </a:lnSpc>
        <a:spcBef>
          <a:spcPts val="0"/>
        </a:spcBef>
        <a:spcAft>
          <a:spcPts val="1000"/>
        </a:spcAft>
        <a:buFont typeface="Calibri Light" panose="020F0302020204030204" pitchFamily="34" charset="0"/>
        <a:buChar char="–"/>
        <a:defRPr sz="1600" kern="1200">
          <a:solidFill>
            <a:schemeClr val="tx1"/>
          </a:solidFill>
          <a:latin typeface="+mn-lt"/>
          <a:ea typeface="+mn-ea"/>
          <a:cs typeface="+mn-cs"/>
        </a:defRPr>
      </a:lvl5pPr>
      <a:lvl6pPr marL="2408346" indent="-218991" algn="l" defTabSz="8758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846226" indent="-218991" algn="l" defTabSz="8758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284094" indent="-218991" algn="l" defTabSz="8758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721950" indent="-218991" algn="l" defTabSz="87582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875823" rtl="0" eaLnBrk="1" latinLnBrk="0" hangingPunct="1">
        <a:defRPr sz="1900" kern="1200">
          <a:solidFill>
            <a:schemeClr val="tx1"/>
          </a:solidFill>
          <a:latin typeface="+mn-lt"/>
          <a:ea typeface="+mn-ea"/>
          <a:cs typeface="+mn-cs"/>
        </a:defRPr>
      </a:lvl1pPr>
      <a:lvl2pPr marL="438027" algn="l" defTabSz="875823" rtl="0" eaLnBrk="1" latinLnBrk="0" hangingPunct="1">
        <a:defRPr sz="1900" kern="1200">
          <a:solidFill>
            <a:schemeClr val="tx1"/>
          </a:solidFill>
          <a:latin typeface="+mn-lt"/>
          <a:ea typeface="+mn-ea"/>
          <a:cs typeface="+mn-cs"/>
        </a:defRPr>
      </a:lvl2pPr>
      <a:lvl3pPr marL="875823" algn="l" defTabSz="875823" rtl="0" eaLnBrk="1" latinLnBrk="0" hangingPunct="1">
        <a:defRPr sz="1900" kern="1200">
          <a:solidFill>
            <a:schemeClr val="tx1"/>
          </a:solidFill>
          <a:latin typeface="+mn-lt"/>
          <a:ea typeface="+mn-ea"/>
          <a:cs typeface="+mn-cs"/>
        </a:defRPr>
      </a:lvl3pPr>
      <a:lvl4pPr marL="1313687" algn="l" defTabSz="875823" rtl="0" eaLnBrk="1" latinLnBrk="0" hangingPunct="1">
        <a:defRPr sz="1900" kern="1200">
          <a:solidFill>
            <a:schemeClr val="tx1"/>
          </a:solidFill>
          <a:latin typeface="+mn-lt"/>
          <a:ea typeface="+mn-ea"/>
          <a:cs typeface="+mn-cs"/>
        </a:defRPr>
      </a:lvl4pPr>
      <a:lvl5pPr marL="1751539" algn="l" defTabSz="875823" rtl="0" eaLnBrk="1" latinLnBrk="0" hangingPunct="1">
        <a:defRPr sz="1900" kern="1200">
          <a:solidFill>
            <a:schemeClr val="tx1"/>
          </a:solidFill>
          <a:latin typeface="+mn-lt"/>
          <a:ea typeface="+mn-ea"/>
          <a:cs typeface="+mn-cs"/>
        </a:defRPr>
      </a:lvl5pPr>
      <a:lvl6pPr marL="2189396" algn="l" defTabSz="875823" rtl="0" eaLnBrk="1" latinLnBrk="0" hangingPunct="1">
        <a:defRPr sz="1900" kern="1200">
          <a:solidFill>
            <a:schemeClr val="tx1"/>
          </a:solidFill>
          <a:latin typeface="+mn-lt"/>
          <a:ea typeface="+mn-ea"/>
          <a:cs typeface="+mn-cs"/>
        </a:defRPr>
      </a:lvl6pPr>
      <a:lvl7pPr marL="2627280" algn="l" defTabSz="875823" rtl="0" eaLnBrk="1" latinLnBrk="0" hangingPunct="1">
        <a:defRPr sz="1900" kern="1200">
          <a:solidFill>
            <a:schemeClr val="tx1"/>
          </a:solidFill>
          <a:latin typeface="+mn-lt"/>
          <a:ea typeface="+mn-ea"/>
          <a:cs typeface="+mn-cs"/>
        </a:defRPr>
      </a:lvl7pPr>
      <a:lvl8pPr marL="3065135" algn="l" defTabSz="875823" rtl="0" eaLnBrk="1" latinLnBrk="0" hangingPunct="1">
        <a:defRPr sz="1900" kern="1200">
          <a:solidFill>
            <a:schemeClr val="tx1"/>
          </a:solidFill>
          <a:latin typeface="+mn-lt"/>
          <a:ea typeface="+mn-ea"/>
          <a:cs typeface="+mn-cs"/>
        </a:defRPr>
      </a:lvl8pPr>
      <a:lvl9pPr marL="3503014" algn="l" defTabSz="875823" rtl="0" eaLnBrk="1" latinLnBrk="0" hangingPunct="1">
        <a:defRPr sz="19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cNvSpPr>
            <a:spLocks noGrp="1"/>
          </p:cNvSpPr>
          <p:nvPr>
            <p:ph type="title"/>
          </p:nvPr>
        </p:nvSpPr>
        <p:spPr>
          <a:xfrm>
            <a:off x="540001" y="432000"/>
            <a:ext cx="11109600" cy="1080000"/>
          </a:xfrm>
          <a:prstGeom prst="rect">
            <a:avLst/>
          </a:prstGeom>
        </p:spPr>
        <p:txBody>
          <a:bodyPr vert="horz" lIns="0" tIns="0" rIns="0" bIns="0" rtlCol="0" anchor="t">
            <a:noAutofit/>
          </a:bodyPr>
          <a:lstStyle/>
          <a:p>
            <a:r>
              <a:rPr lang="en-US" dirty="0"/>
              <a:t>CLICK TO EDIT MASTER TITLE STYLE</a:t>
            </a:r>
          </a:p>
        </p:txBody>
      </p:sp>
      <p:sp>
        <p:nvSpPr>
          <p:cNvPr id="3" name="Content"/>
          <p:cNvSpPr>
            <a:spLocks noGrp="1"/>
          </p:cNvSpPr>
          <p:nvPr>
            <p:ph type="body" idx="1"/>
          </p:nvPr>
        </p:nvSpPr>
        <p:spPr>
          <a:xfrm>
            <a:off x="540001" y="1512000"/>
            <a:ext cx="11109600" cy="4298400"/>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cNvSpPr>
            <a:spLocks noGrp="1"/>
          </p:cNvSpPr>
          <p:nvPr>
            <p:ph type="dt" sz="half" idx="2"/>
          </p:nvPr>
        </p:nvSpPr>
        <p:spPr>
          <a:xfrm>
            <a:off x="10210174" y="6084000"/>
            <a:ext cx="1440001" cy="360000"/>
          </a:xfrm>
          <a:prstGeom prst="rect">
            <a:avLst/>
          </a:prstGeom>
        </p:spPr>
        <p:txBody>
          <a:bodyPr vert="horz" lIns="0" tIns="0" rIns="0" bIns="0" rtlCol="0" anchor="b"/>
          <a:lstStyle>
            <a:lvl1pPr algn="r">
              <a:defRPr sz="1200">
                <a:solidFill>
                  <a:schemeClr val="bg1">
                    <a:lumMod val="50000"/>
                  </a:schemeClr>
                </a:solidFill>
              </a:defRPr>
            </a:lvl1pPr>
          </a:lstStyle>
          <a:p>
            <a:pPr defTabSz="875911"/>
            <a:fld id="{27FC3DAB-407D-4279-8EB6-232635B61438}" type="datetimeFigureOut">
              <a:rPr lang="en-US" smtClean="0">
                <a:solidFill>
                  <a:prstClr val="white">
                    <a:lumMod val="50000"/>
                  </a:prstClr>
                </a:solidFill>
              </a:rPr>
              <a:pPr defTabSz="875911"/>
              <a:t>3/2/2025</a:t>
            </a:fld>
            <a:endParaRPr lang="en-US" dirty="0">
              <a:solidFill>
                <a:prstClr val="white">
                  <a:lumMod val="50000"/>
                </a:prstClr>
              </a:solidFill>
            </a:endParaRPr>
          </a:p>
        </p:txBody>
      </p:sp>
      <p:sp>
        <p:nvSpPr>
          <p:cNvPr id="5" name="Footer"/>
          <p:cNvSpPr>
            <a:spLocks noGrp="1"/>
          </p:cNvSpPr>
          <p:nvPr>
            <p:ph type="ftr" sz="quarter" idx="3"/>
          </p:nvPr>
        </p:nvSpPr>
        <p:spPr>
          <a:xfrm>
            <a:off x="3934800" y="6084000"/>
            <a:ext cx="4320000" cy="360000"/>
          </a:xfrm>
          <a:prstGeom prst="rect">
            <a:avLst/>
          </a:prstGeom>
        </p:spPr>
        <p:txBody>
          <a:bodyPr vert="horz" lIns="0" tIns="0" rIns="0" bIns="0" rtlCol="0" anchor="b"/>
          <a:lstStyle>
            <a:lvl1pPr algn="ctr">
              <a:defRPr sz="1200">
                <a:solidFill>
                  <a:schemeClr val="bg1">
                    <a:lumMod val="50000"/>
                  </a:schemeClr>
                </a:solidFill>
              </a:defRPr>
            </a:lvl1pPr>
          </a:lstStyle>
          <a:p>
            <a:pPr defTabSz="875911"/>
            <a:endParaRPr lang="en-US" dirty="0">
              <a:solidFill>
                <a:prstClr val="white">
                  <a:lumMod val="50000"/>
                </a:prstClr>
              </a:solidFill>
            </a:endParaRPr>
          </a:p>
        </p:txBody>
      </p:sp>
      <p:sp>
        <p:nvSpPr>
          <p:cNvPr id="6" name="Slide Number"/>
          <p:cNvSpPr>
            <a:spLocks noGrp="1"/>
          </p:cNvSpPr>
          <p:nvPr>
            <p:ph type="sldNum" sz="quarter" idx="4"/>
          </p:nvPr>
        </p:nvSpPr>
        <p:spPr>
          <a:xfrm>
            <a:off x="540000" y="6084000"/>
            <a:ext cx="900000" cy="360000"/>
          </a:xfrm>
          <a:prstGeom prst="rect">
            <a:avLst/>
          </a:prstGeom>
        </p:spPr>
        <p:txBody>
          <a:bodyPr vert="horz" lIns="0" tIns="0" rIns="0" bIns="0" rtlCol="0" anchor="b"/>
          <a:lstStyle>
            <a:lvl1pPr algn="l">
              <a:defRPr sz="1200">
                <a:solidFill>
                  <a:schemeClr val="bg1">
                    <a:lumMod val="50000"/>
                  </a:schemeClr>
                </a:solidFill>
              </a:defRPr>
            </a:lvl1pPr>
          </a:lstStyle>
          <a:p>
            <a:pPr defTabSz="875911"/>
            <a:fld id="{02CEFE82-39F2-4F47-8A0C-D5AB3496FA5C}" type="slidenum">
              <a:rPr lang="en-US" smtClean="0">
                <a:solidFill>
                  <a:prstClr val="white">
                    <a:lumMod val="50000"/>
                  </a:prstClr>
                </a:solidFill>
              </a:rPr>
              <a:pPr defTabSz="875911"/>
              <a:t>‹#›</a:t>
            </a:fld>
            <a:endParaRPr lang="en-US" dirty="0">
              <a:solidFill>
                <a:prstClr val="white">
                  <a:lumMod val="50000"/>
                </a:prstClr>
              </a:solidFill>
            </a:endParaRPr>
          </a:p>
        </p:txBody>
      </p:sp>
    </p:spTree>
    <p:extLst>
      <p:ext uri="{BB962C8B-B14F-4D97-AF65-F5344CB8AC3E}">
        <p14:creationId xmlns:p14="http://schemas.microsoft.com/office/powerpoint/2010/main" val="3638720393"/>
      </p:ext>
    </p:extLst>
  </p:cSld>
  <p:clrMap bg1="lt1" tx1="dk1" bg2="lt2" tx2="dk2" accent1="accent1" accent2="accent2" accent3="accent3" accent4="accent4" accent5="accent5" accent6="accent6" hlink="hlink" folHlink="folHlink"/>
  <p:sldLayoutIdLst>
    <p:sldLayoutId id="2147483740" r:id="rId1"/>
    <p:sldLayoutId id="2147483741"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875911"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58669" indent="-258669" algn="l" defTabSz="875911" rtl="0" eaLnBrk="1" latinLnBrk="0" hangingPunct="1">
        <a:lnSpc>
          <a:spcPct val="90000"/>
        </a:lnSpc>
        <a:spcBef>
          <a:spcPts val="0"/>
        </a:spcBef>
        <a:spcAft>
          <a:spcPts val="1000"/>
        </a:spcAft>
        <a:buFont typeface="Wingdings" panose="05000000000000000000" pitchFamily="2" charset="2"/>
        <a:buChar char="§"/>
        <a:defRPr sz="2300" kern="1200">
          <a:solidFill>
            <a:schemeClr val="tx1"/>
          </a:solidFill>
          <a:latin typeface="+mn-lt"/>
          <a:ea typeface="+mn-ea"/>
          <a:cs typeface="+mn-cs"/>
        </a:defRPr>
      </a:lvl1pPr>
      <a:lvl2pPr marL="689658" indent="-258669" algn="l" defTabSz="875911" rtl="0" eaLnBrk="1" latinLnBrk="0" hangingPunct="1">
        <a:lnSpc>
          <a:spcPct val="90000"/>
        </a:lnSpc>
        <a:spcBef>
          <a:spcPts val="0"/>
        </a:spcBef>
        <a:spcAft>
          <a:spcPts val="1000"/>
        </a:spcAft>
        <a:buFont typeface="Calibri Light" panose="020F0302020204030204" pitchFamily="34" charset="0"/>
        <a:buChar char="–"/>
        <a:defRPr sz="2000" kern="1200">
          <a:solidFill>
            <a:schemeClr val="tx1"/>
          </a:solidFill>
          <a:latin typeface="+mn-lt"/>
          <a:ea typeface="+mn-ea"/>
          <a:cs typeface="+mn-cs"/>
        </a:defRPr>
      </a:lvl2pPr>
      <a:lvl3pPr marL="1034491" indent="-258669" algn="l" defTabSz="875911" rtl="0" eaLnBrk="1" latinLnBrk="0" hangingPunct="1">
        <a:lnSpc>
          <a:spcPct val="90000"/>
        </a:lnSpc>
        <a:spcBef>
          <a:spcPts val="0"/>
        </a:spcBef>
        <a:spcAft>
          <a:spcPts val="1000"/>
        </a:spcAft>
        <a:buFont typeface="Calibri Light" panose="020F0302020204030204" pitchFamily="34" charset="0"/>
        <a:buChar char="–"/>
        <a:defRPr sz="1900" kern="1200">
          <a:solidFill>
            <a:schemeClr val="tx1"/>
          </a:solidFill>
          <a:latin typeface="+mn-lt"/>
          <a:ea typeface="+mn-ea"/>
          <a:cs typeface="+mn-cs"/>
        </a:defRPr>
      </a:lvl3pPr>
      <a:lvl4pPr marL="1379293" indent="-258669" algn="l" defTabSz="875911" rtl="0" eaLnBrk="1" latinLnBrk="0" hangingPunct="1">
        <a:lnSpc>
          <a:spcPct val="90000"/>
        </a:lnSpc>
        <a:spcBef>
          <a:spcPts val="0"/>
        </a:spcBef>
        <a:spcAft>
          <a:spcPts val="1000"/>
        </a:spcAft>
        <a:buFont typeface="Calibri Light" panose="020F0302020204030204" pitchFamily="34" charset="0"/>
        <a:buChar char="–"/>
        <a:defRPr sz="1600" kern="1200">
          <a:solidFill>
            <a:schemeClr val="tx1"/>
          </a:solidFill>
          <a:latin typeface="+mn-lt"/>
          <a:ea typeface="+mn-ea"/>
          <a:cs typeface="+mn-cs"/>
        </a:defRPr>
      </a:lvl4pPr>
      <a:lvl5pPr marL="1724134" indent="-258669" algn="l" defTabSz="875911" rtl="0" eaLnBrk="1" latinLnBrk="0" hangingPunct="1">
        <a:lnSpc>
          <a:spcPct val="90000"/>
        </a:lnSpc>
        <a:spcBef>
          <a:spcPts val="0"/>
        </a:spcBef>
        <a:spcAft>
          <a:spcPts val="1000"/>
        </a:spcAft>
        <a:buFont typeface="Calibri Light" panose="020F0302020204030204" pitchFamily="34" charset="0"/>
        <a:buChar char="–"/>
        <a:defRPr sz="1600" kern="1200">
          <a:solidFill>
            <a:schemeClr val="tx1"/>
          </a:solidFill>
          <a:latin typeface="+mn-lt"/>
          <a:ea typeface="+mn-ea"/>
          <a:cs typeface="+mn-cs"/>
        </a:defRPr>
      </a:lvl5pPr>
      <a:lvl6pPr marL="2408586" indent="-219013" algn="l" defTabSz="8759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846510" indent="-219013" algn="l" defTabSz="8759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284422" indent="-219013" algn="l" defTabSz="8759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722322" indent="-219013" algn="l" defTabSz="8759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875911" rtl="0" eaLnBrk="1" latinLnBrk="0" hangingPunct="1">
        <a:defRPr sz="1900" kern="1200">
          <a:solidFill>
            <a:schemeClr val="tx1"/>
          </a:solidFill>
          <a:latin typeface="+mn-lt"/>
          <a:ea typeface="+mn-ea"/>
          <a:cs typeface="+mn-cs"/>
        </a:defRPr>
      </a:lvl1pPr>
      <a:lvl2pPr marL="438071" algn="l" defTabSz="875911" rtl="0" eaLnBrk="1" latinLnBrk="0" hangingPunct="1">
        <a:defRPr sz="1900" kern="1200">
          <a:solidFill>
            <a:schemeClr val="tx1"/>
          </a:solidFill>
          <a:latin typeface="+mn-lt"/>
          <a:ea typeface="+mn-ea"/>
          <a:cs typeface="+mn-cs"/>
        </a:defRPr>
      </a:lvl2pPr>
      <a:lvl3pPr marL="875911" algn="l" defTabSz="875911" rtl="0" eaLnBrk="1" latinLnBrk="0" hangingPunct="1">
        <a:defRPr sz="1900" kern="1200">
          <a:solidFill>
            <a:schemeClr val="tx1"/>
          </a:solidFill>
          <a:latin typeface="+mn-lt"/>
          <a:ea typeface="+mn-ea"/>
          <a:cs typeface="+mn-cs"/>
        </a:defRPr>
      </a:lvl3pPr>
      <a:lvl4pPr marL="1313819" algn="l" defTabSz="875911" rtl="0" eaLnBrk="1" latinLnBrk="0" hangingPunct="1">
        <a:defRPr sz="1900" kern="1200">
          <a:solidFill>
            <a:schemeClr val="tx1"/>
          </a:solidFill>
          <a:latin typeface="+mn-lt"/>
          <a:ea typeface="+mn-ea"/>
          <a:cs typeface="+mn-cs"/>
        </a:defRPr>
      </a:lvl4pPr>
      <a:lvl5pPr marL="1751715" algn="l" defTabSz="875911" rtl="0" eaLnBrk="1" latinLnBrk="0" hangingPunct="1">
        <a:defRPr sz="1900" kern="1200">
          <a:solidFill>
            <a:schemeClr val="tx1"/>
          </a:solidFill>
          <a:latin typeface="+mn-lt"/>
          <a:ea typeface="+mn-ea"/>
          <a:cs typeface="+mn-cs"/>
        </a:defRPr>
      </a:lvl5pPr>
      <a:lvl6pPr marL="2189614" algn="l" defTabSz="875911" rtl="0" eaLnBrk="1" latinLnBrk="0" hangingPunct="1">
        <a:defRPr sz="1900" kern="1200">
          <a:solidFill>
            <a:schemeClr val="tx1"/>
          </a:solidFill>
          <a:latin typeface="+mn-lt"/>
          <a:ea typeface="+mn-ea"/>
          <a:cs typeface="+mn-cs"/>
        </a:defRPr>
      </a:lvl6pPr>
      <a:lvl7pPr marL="2627543" algn="l" defTabSz="875911" rtl="0" eaLnBrk="1" latinLnBrk="0" hangingPunct="1">
        <a:defRPr sz="1900" kern="1200">
          <a:solidFill>
            <a:schemeClr val="tx1"/>
          </a:solidFill>
          <a:latin typeface="+mn-lt"/>
          <a:ea typeface="+mn-ea"/>
          <a:cs typeface="+mn-cs"/>
        </a:defRPr>
      </a:lvl7pPr>
      <a:lvl8pPr marL="3065441" algn="l" defTabSz="875911" rtl="0" eaLnBrk="1" latinLnBrk="0" hangingPunct="1">
        <a:defRPr sz="1900" kern="1200">
          <a:solidFill>
            <a:schemeClr val="tx1"/>
          </a:solidFill>
          <a:latin typeface="+mn-lt"/>
          <a:ea typeface="+mn-ea"/>
          <a:cs typeface="+mn-cs"/>
        </a:defRPr>
      </a:lvl8pPr>
      <a:lvl9pPr marL="3503364" algn="l" defTabSz="875911" rtl="0" eaLnBrk="1" latinLnBrk="0" hangingPunct="1">
        <a:defRPr sz="19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cNvSpPr>
            <a:spLocks noGrp="1"/>
          </p:cNvSpPr>
          <p:nvPr>
            <p:ph type="title"/>
          </p:nvPr>
        </p:nvSpPr>
        <p:spPr>
          <a:xfrm>
            <a:off x="540001" y="432000"/>
            <a:ext cx="11109600" cy="1080000"/>
          </a:xfrm>
          <a:prstGeom prst="rect">
            <a:avLst/>
          </a:prstGeom>
        </p:spPr>
        <p:txBody>
          <a:bodyPr vert="horz" lIns="0" tIns="0" rIns="0" bIns="0" rtlCol="0" anchor="t">
            <a:noAutofit/>
          </a:bodyPr>
          <a:lstStyle/>
          <a:p>
            <a:r>
              <a:rPr lang="en-US" dirty="0"/>
              <a:t>CLICK TO EDIT MASTER TITLE STYLE</a:t>
            </a:r>
          </a:p>
        </p:txBody>
      </p:sp>
      <p:sp>
        <p:nvSpPr>
          <p:cNvPr id="3" name="Content"/>
          <p:cNvSpPr>
            <a:spLocks noGrp="1"/>
          </p:cNvSpPr>
          <p:nvPr>
            <p:ph type="body" idx="1"/>
          </p:nvPr>
        </p:nvSpPr>
        <p:spPr>
          <a:xfrm>
            <a:off x="540001" y="1512000"/>
            <a:ext cx="11109600" cy="4298400"/>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cNvSpPr>
            <a:spLocks noGrp="1"/>
          </p:cNvSpPr>
          <p:nvPr>
            <p:ph type="dt" sz="half" idx="2"/>
          </p:nvPr>
        </p:nvSpPr>
        <p:spPr>
          <a:xfrm>
            <a:off x="10210171" y="6084000"/>
            <a:ext cx="1440001" cy="360000"/>
          </a:xfrm>
          <a:prstGeom prst="rect">
            <a:avLst/>
          </a:prstGeom>
        </p:spPr>
        <p:txBody>
          <a:bodyPr vert="horz" lIns="0" tIns="0" rIns="0" bIns="0" rtlCol="0" anchor="b"/>
          <a:lstStyle>
            <a:lvl1pPr algn="r">
              <a:defRPr sz="1200">
                <a:solidFill>
                  <a:schemeClr val="bg1">
                    <a:lumMod val="50000"/>
                  </a:schemeClr>
                </a:solidFill>
              </a:defRPr>
            </a:lvl1pPr>
          </a:lstStyle>
          <a:p>
            <a:pPr defTabSz="876087"/>
            <a:fld id="{27FC3DAB-407D-4279-8EB6-232635B61438}" type="datetimeFigureOut">
              <a:rPr lang="en-US" smtClean="0">
                <a:solidFill>
                  <a:prstClr val="white">
                    <a:lumMod val="50000"/>
                  </a:prstClr>
                </a:solidFill>
              </a:rPr>
              <a:pPr defTabSz="876087"/>
              <a:t>3/2/2025</a:t>
            </a:fld>
            <a:endParaRPr lang="en-US" dirty="0">
              <a:solidFill>
                <a:prstClr val="white">
                  <a:lumMod val="50000"/>
                </a:prstClr>
              </a:solidFill>
            </a:endParaRPr>
          </a:p>
        </p:txBody>
      </p:sp>
      <p:sp>
        <p:nvSpPr>
          <p:cNvPr id="5" name="Footer"/>
          <p:cNvSpPr>
            <a:spLocks noGrp="1"/>
          </p:cNvSpPr>
          <p:nvPr>
            <p:ph type="ftr" sz="quarter" idx="3"/>
          </p:nvPr>
        </p:nvSpPr>
        <p:spPr>
          <a:xfrm>
            <a:off x="3934800" y="6084000"/>
            <a:ext cx="4320000" cy="360000"/>
          </a:xfrm>
          <a:prstGeom prst="rect">
            <a:avLst/>
          </a:prstGeom>
        </p:spPr>
        <p:txBody>
          <a:bodyPr vert="horz" lIns="0" tIns="0" rIns="0" bIns="0" rtlCol="0" anchor="b"/>
          <a:lstStyle>
            <a:lvl1pPr algn="ctr">
              <a:defRPr sz="1200">
                <a:solidFill>
                  <a:schemeClr val="bg1">
                    <a:lumMod val="50000"/>
                  </a:schemeClr>
                </a:solidFill>
              </a:defRPr>
            </a:lvl1pPr>
          </a:lstStyle>
          <a:p>
            <a:pPr defTabSz="876087"/>
            <a:endParaRPr lang="en-US" dirty="0">
              <a:solidFill>
                <a:prstClr val="white">
                  <a:lumMod val="50000"/>
                </a:prstClr>
              </a:solidFill>
            </a:endParaRPr>
          </a:p>
        </p:txBody>
      </p:sp>
      <p:sp>
        <p:nvSpPr>
          <p:cNvPr id="6" name="Slide Number"/>
          <p:cNvSpPr>
            <a:spLocks noGrp="1"/>
          </p:cNvSpPr>
          <p:nvPr>
            <p:ph type="sldNum" sz="quarter" idx="4"/>
          </p:nvPr>
        </p:nvSpPr>
        <p:spPr>
          <a:xfrm>
            <a:off x="540000" y="6084000"/>
            <a:ext cx="900000" cy="360000"/>
          </a:xfrm>
          <a:prstGeom prst="rect">
            <a:avLst/>
          </a:prstGeom>
        </p:spPr>
        <p:txBody>
          <a:bodyPr vert="horz" lIns="0" tIns="0" rIns="0" bIns="0" rtlCol="0" anchor="b"/>
          <a:lstStyle>
            <a:lvl1pPr algn="l">
              <a:defRPr sz="1200">
                <a:solidFill>
                  <a:schemeClr val="bg1">
                    <a:lumMod val="50000"/>
                  </a:schemeClr>
                </a:solidFill>
              </a:defRPr>
            </a:lvl1pPr>
          </a:lstStyle>
          <a:p>
            <a:pPr defTabSz="876087"/>
            <a:fld id="{02CEFE82-39F2-4F47-8A0C-D5AB3496FA5C}" type="slidenum">
              <a:rPr lang="en-US" smtClean="0">
                <a:solidFill>
                  <a:prstClr val="white">
                    <a:lumMod val="50000"/>
                  </a:prstClr>
                </a:solidFill>
              </a:rPr>
              <a:pPr defTabSz="876087"/>
              <a:t>‹#›</a:t>
            </a:fld>
            <a:endParaRPr lang="en-US" dirty="0">
              <a:solidFill>
                <a:prstClr val="white">
                  <a:lumMod val="50000"/>
                </a:prstClr>
              </a:solidFill>
            </a:endParaRPr>
          </a:p>
        </p:txBody>
      </p:sp>
    </p:spTree>
    <p:extLst>
      <p:ext uri="{BB962C8B-B14F-4D97-AF65-F5344CB8AC3E}">
        <p14:creationId xmlns:p14="http://schemas.microsoft.com/office/powerpoint/2010/main" val="93197408"/>
      </p:ext>
    </p:extLst>
  </p:cSld>
  <p:clrMap bg1="lt1" tx1="dk1" bg2="lt2" tx2="dk2" accent1="accent1" accent2="accent2" accent3="accent3" accent4="accent4" accent5="accent5" accent6="accent6" hlink="hlink" folHlink="folHlink"/>
  <p:sldLayoutIdLst>
    <p:sldLayoutId id="2147483744" r:id="rId1"/>
    <p:sldLayoutId id="2147483745"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876087"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58721" indent="-258721" algn="l" defTabSz="876087" rtl="0" eaLnBrk="1" latinLnBrk="0" hangingPunct="1">
        <a:lnSpc>
          <a:spcPct val="90000"/>
        </a:lnSpc>
        <a:spcBef>
          <a:spcPts val="0"/>
        </a:spcBef>
        <a:spcAft>
          <a:spcPts val="1000"/>
        </a:spcAft>
        <a:buFont typeface="Wingdings" panose="05000000000000000000" pitchFamily="2" charset="2"/>
        <a:buChar char="§"/>
        <a:defRPr sz="2300" kern="1200">
          <a:solidFill>
            <a:schemeClr val="tx1"/>
          </a:solidFill>
          <a:latin typeface="+mn-lt"/>
          <a:ea typeface="+mn-ea"/>
          <a:cs typeface="+mn-cs"/>
        </a:defRPr>
      </a:lvl1pPr>
      <a:lvl2pPr marL="689794" indent="-258721" algn="l" defTabSz="876087" rtl="0" eaLnBrk="1" latinLnBrk="0" hangingPunct="1">
        <a:lnSpc>
          <a:spcPct val="90000"/>
        </a:lnSpc>
        <a:spcBef>
          <a:spcPts val="0"/>
        </a:spcBef>
        <a:spcAft>
          <a:spcPts val="1000"/>
        </a:spcAft>
        <a:buFont typeface="Calibri Light" panose="020F0302020204030204" pitchFamily="34" charset="0"/>
        <a:buChar char="–"/>
        <a:defRPr sz="2000" kern="1200">
          <a:solidFill>
            <a:schemeClr val="tx1"/>
          </a:solidFill>
          <a:latin typeface="+mn-lt"/>
          <a:ea typeface="+mn-ea"/>
          <a:cs typeface="+mn-cs"/>
        </a:defRPr>
      </a:lvl2pPr>
      <a:lvl3pPr marL="1034699" indent="-258721" algn="l" defTabSz="876087" rtl="0" eaLnBrk="1" latinLnBrk="0" hangingPunct="1">
        <a:lnSpc>
          <a:spcPct val="90000"/>
        </a:lnSpc>
        <a:spcBef>
          <a:spcPts val="0"/>
        </a:spcBef>
        <a:spcAft>
          <a:spcPts val="1000"/>
        </a:spcAft>
        <a:buFont typeface="Calibri Light" panose="020F0302020204030204" pitchFamily="34" charset="0"/>
        <a:buChar char="–"/>
        <a:defRPr sz="1900" kern="1200">
          <a:solidFill>
            <a:schemeClr val="tx1"/>
          </a:solidFill>
          <a:latin typeface="+mn-lt"/>
          <a:ea typeface="+mn-ea"/>
          <a:cs typeface="+mn-cs"/>
        </a:defRPr>
      </a:lvl3pPr>
      <a:lvl4pPr marL="1379569" indent="-258721" algn="l" defTabSz="876087" rtl="0" eaLnBrk="1" latinLnBrk="0" hangingPunct="1">
        <a:lnSpc>
          <a:spcPct val="90000"/>
        </a:lnSpc>
        <a:spcBef>
          <a:spcPts val="0"/>
        </a:spcBef>
        <a:spcAft>
          <a:spcPts val="1000"/>
        </a:spcAft>
        <a:buFont typeface="Calibri Light" panose="020F0302020204030204" pitchFamily="34" charset="0"/>
        <a:buChar char="–"/>
        <a:defRPr sz="1600" kern="1200">
          <a:solidFill>
            <a:schemeClr val="tx1"/>
          </a:solidFill>
          <a:latin typeface="+mn-lt"/>
          <a:ea typeface="+mn-ea"/>
          <a:cs typeface="+mn-cs"/>
        </a:defRPr>
      </a:lvl4pPr>
      <a:lvl5pPr marL="1724478" indent="-258721" algn="l" defTabSz="876087" rtl="0" eaLnBrk="1" latinLnBrk="0" hangingPunct="1">
        <a:lnSpc>
          <a:spcPct val="90000"/>
        </a:lnSpc>
        <a:spcBef>
          <a:spcPts val="0"/>
        </a:spcBef>
        <a:spcAft>
          <a:spcPts val="1000"/>
        </a:spcAft>
        <a:buFont typeface="Calibri Light" panose="020F0302020204030204" pitchFamily="34" charset="0"/>
        <a:buChar char="–"/>
        <a:defRPr sz="1600" kern="1200">
          <a:solidFill>
            <a:schemeClr val="tx1"/>
          </a:solidFill>
          <a:latin typeface="+mn-lt"/>
          <a:ea typeface="+mn-ea"/>
          <a:cs typeface="+mn-cs"/>
        </a:defRPr>
      </a:lvl5pPr>
      <a:lvl6pPr marL="2409066" indent="-219057" algn="l" defTabSz="87608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847078" indent="-219057" algn="l" defTabSz="87608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285078" indent="-219057" algn="l" defTabSz="87608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723066" indent="-219057" algn="l" defTabSz="87608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876087" rtl="0" eaLnBrk="1" latinLnBrk="0" hangingPunct="1">
        <a:defRPr sz="1900" kern="1200">
          <a:solidFill>
            <a:schemeClr val="tx1"/>
          </a:solidFill>
          <a:latin typeface="+mn-lt"/>
          <a:ea typeface="+mn-ea"/>
          <a:cs typeface="+mn-cs"/>
        </a:defRPr>
      </a:lvl1pPr>
      <a:lvl2pPr marL="438159" algn="l" defTabSz="876087" rtl="0" eaLnBrk="1" latinLnBrk="0" hangingPunct="1">
        <a:defRPr sz="1900" kern="1200">
          <a:solidFill>
            <a:schemeClr val="tx1"/>
          </a:solidFill>
          <a:latin typeface="+mn-lt"/>
          <a:ea typeface="+mn-ea"/>
          <a:cs typeface="+mn-cs"/>
        </a:defRPr>
      </a:lvl2pPr>
      <a:lvl3pPr marL="876087" algn="l" defTabSz="876087" rtl="0" eaLnBrk="1" latinLnBrk="0" hangingPunct="1">
        <a:defRPr sz="1900" kern="1200">
          <a:solidFill>
            <a:schemeClr val="tx1"/>
          </a:solidFill>
          <a:latin typeface="+mn-lt"/>
          <a:ea typeface="+mn-ea"/>
          <a:cs typeface="+mn-cs"/>
        </a:defRPr>
      </a:lvl3pPr>
      <a:lvl4pPr marL="1314083" algn="l" defTabSz="876087" rtl="0" eaLnBrk="1" latinLnBrk="0" hangingPunct="1">
        <a:defRPr sz="1900" kern="1200">
          <a:solidFill>
            <a:schemeClr val="tx1"/>
          </a:solidFill>
          <a:latin typeface="+mn-lt"/>
          <a:ea typeface="+mn-ea"/>
          <a:cs typeface="+mn-cs"/>
        </a:defRPr>
      </a:lvl4pPr>
      <a:lvl5pPr marL="1752067" algn="l" defTabSz="876087" rtl="0" eaLnBrk="1" latinLnBrk="0" hangingPunct="1">
        <a:defRPr sz="1900" kern="1200">
          <a:solidFill>
            <a:schemeClr val="tx1"/>
          </a:solidFill>
          <a:latin typeface="+mn-lt"/>
          <a:ea typeface="+mn-ea"/>
          <a:cs typeface="+mn-cs"/>
        </a:defRPr>
      </a:lvl5pPr>
      <a:lvl6pPr marL="2190052" algn="l" defTabSz="876087" rtl="0" eaLnBrk="1" latinLnBrk="0" hangingPunct="1">
        <a:defRPr sz="1900" kern="1200">
          <a:solidFill>
            <a:schemeClr val="tx1"/>
          </a:solidFill>
          <a:latin typeface="+mn-lt"/>
          <a:ea typeface="+mn-ea"/>
          <a:cs typeface="+mn-cs"/>
        </a:defRPr>
      </a:lvl6pPr>
      <a:lvl7pPr marL="2628068" algn="l" defTabSz="876087" rtl="0" eaLnBrk="1" latinLnBrk="0" hangingPunct="1">
        <a:defRPr sz="1900" kern="1200">
          <a:solidFill>
            <a:schemeClr val="tx1"/>
          </a:solidFill>
          <a:latin typeface="+mn-lt"/>
          <a:ea typeface="+mn-ea"/>
          <a:cs typeface="+mn-cs"/>
        </a:defRPr>
      </a:lvl7pPr>
      <a:lvl8pPr marL="3066055" algn="l" defTabSz="876087" rtl="0" eaLnBrk="1" latinLnBrk="0" hangingPunct="1">
        <a:defRPr sz="1900" kern="1200">
          <a:solidFill>
            <a:schemeClr val="tx1"/>
          </a:solidFill>
          <a:latin typeface="+mn-lt"/>
          <a:ea typeface="+mn-ea"/>
          <a:cs typeface="+mn-cs"/>
        </a:defRPr>
      </a:lvl8pPr>
      <a:lvl9pPr marL="3504064" algn="l" defTabSz="876087"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4EC6F80-6C91-1D97-9CBC-82C04B5C1ED7}"/>
              </a:ext>
            </a:extLst>
          </p:cNvPr>
          <p:cNvPicPr>
            <a:picLocks noChangeAspect="1"/>
          </p:cNvPicPr>
          <p:nvPr/>
        </p:nvPicPr>
        <p:blipFill>
          <a:blip r:embed="rId2"/>
          <a:stretch>
            <a:fillRect/>
          </a:stretch>
        </p:blipFill>
        <p:spPr>
          <a:xfrm>
            <a:off x="425304" y="230932"/>
            <a:ext cx="7816980" cy="4397051"/>
          </a:xfrm>
          <a:prstGeom prst="rect">
            <a:avLst/>
          </a:prstGeom>
        </p:spPr>
      </p:pic>
    </p:spTree>
    <p:extLst>
      <p:ext uri="{BB962C8B-B14F-4D97-AF65-F5344CB8AC3E}">
        <p14:creationId xmlns:p14="http://schemas.microsoft.com/office/powerpoint/2010/main" val="283036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03AD87-258D-9360-AF4F-85F8937AA34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DB49ADCE-CA80-A0C6-5C13-8838608BA7F3}"/>
              </a:ext>
            </a:extLst>
          </p:cNvPr>
          <p:cNvSpPr>
            <a:spLocks noGrp="1"/>
          </p:cNvSpPr>
          <p:nvPr>
            <p:ph type="title"/>
          </p:nvPr>
        </p:nvSpPr>
        <p:spPr bwMode="blackGray"/>
        <p:txBody>
          <a:bodyPr>
            <a:normAutofit/>
          </a:bodyPr>
          <a:lstStyle/>
          <a:p>
            <a:pPr algn="ctr" rtl="1"/>
            <a:r>
              <a:rPr lang="fa-IR" sz="5400" dirty="0">
                <a:cs typeface="B Titr" panose="00000700000000000000" pitchFamily="2" charset="-78"/>
              </a:rPr>
              <a:t>آموزش سلامت</a:t>
            </a:r>
            <a:endParaRPr lang="en-US" sz="5400" dirty="0"/>
          </a:p>
        </p:txBody>
      </p:sp>
      <p:sp>
        <p:nvSpPr>
          <p:cNvPr id="5" name="Foliennummernplatzhalter 4">
            <a:extLst>
              <a:ext uri="{FF2B5EF4-FFF2-40B4-BE49-F238E27FC236}">
                <a16:creationId xmlns:a16="http://schemas.microsoft.com/office/drawing/2014/main" id="{EC664C7F-A2F6-DB06-12E4-49D091B47E31}"/>
              </a:ext>
            </a:extLst>
          </p:cNvPr>
          <p:cNvSpPr>
            <a:spLocks noGrp="1"/>
          </p:cNvSpPr>
          <p:nvPr>
            <p:ph type="sldNum" sz="quarter" idx="4"/>
          </p:nvPr>
        </p:nvSpPr>
        <p:spPr bwMode="blackGray"/>
        <p:txBody>
          <a:bodyPr/>
          <a:lstStyle/>
          <a:p>
            <a:fld id="{75A4F164-3A46-4CEE-A25C-CA523D5E42F3}" type="slidenum">
              <a:rPr lang="en-US" smtClean="0"/>
              <a:pPr/>
              <a:t>10</a:t>
            </a:fld>
            <a:endParaRPr lang="en-US" dirty="0"/>
          </a:p>
        </p:txBody>
      </p:sp>
      <p:sp>
        <p:nvSpPr>
          <p:cNvPr id="6" name="Inhaltsplatzhalter 5">
            <a:extLst>
              <a:ext uri="{FF2B5EF4-FFF2-40B4-BE49-F238E27FC236}">
                <a16:creationId xmlns:a16="http://schemas.microsoft.com/office/drawing/2014/main" id="{FF69DDF2-A346-A298-C547-9AE06560D1B5}"/>
              </a:ext>
            </a:extLst>
          </p:cNvPr>
          <p:cNvSpPr>
            <a:spLocks noGrp="1"/>
          </p:cNvSpPr>
          <p:nvPr>
            <p:ph idx="1"/>
          </p:nvPr>
        </p:nvSpPr>
        <p:spPr bwMode="blackGray">
          <a:xfrm>
            <a:off x="539750" y="1796524"/>
            <a:ext cx="11134410" cy="4320000"/>
          </a:xfrm>
        </p:spPr>
        <p:txBody>
          <a:bodyPr/>
          <a:lstStyle/>
          <a:p>
            <a:pPr algn="just" rtl="1"/>
            <a:r>
              <a:rPr lang="fa-IR" sz="3200" b="1" dirty="0">
                <a:cs typeface="B Nazanin" panose="00000400000000000000" pitchFamily="2" charset="-78"/>
              </a:rPr>
              <a:t>اهداف اصلي آموزش سلامت عبارتند از:</a:t>
            </a:r>
          </a:p>
          <a:p>
            <a:pPr marL="514350" indent="-514350" algn="just" rtl="1">
              <a:buFont typeface="+mj-lt"/>
              <a:buAutoNum type="arabicPeriod"/>
            </a:pPr>
            <a:r>
              <a:rPr lang="fa-IR" sz="3200" dirty="0">
                <a:cs typeface="B Nazanin" panose="00000400000000000000" pitchFamily="2" charset="-78"/>
              </a:rPr>
              <a:t>يادگيري مفاهيم اساسي سلامت </a:t>
            </a:r>
          </a:p>
          <a:p>
            <a:pPr marL="514350" indent="-514350" algn="just" rtl="1">
              <a:buFont typeface="+mj-lt"/>
              <a:buAutoNum type="arabicPeriod"/>
            </a:pPr>
            <a:r>
              <a:rPr lang="fa-IR" sz="3200" dirty="0">
                <a:cs typeface="B Nazanin" panose="00000400000000000000" pitchFamily="2" charset="-78"/>
              </a:rPr>
              <a:t>ارتقاي سلامت</a:t>
            </a:r>
          </a:p>
          <a:p>
            <a:pPr marL="514350" indent="-514350" algn="just" rtl="1">
              <a:buFont typeface="+mj-lt"/>
              <a:buAutoNum type="arabicPeriod"/>
            </a:pPr>
            <a:r>
              <a:rPr lang="fa-IR" sz="3200" dirty="0">
                <a:cs typeface="B Nazanin" panose="00000400000000000000" pitchFamily="2" charset="-78"/>
              </a:rPr>
              <a:t>پيشگيري از بيماري ها و ناتواني ها</a:t>
            </a:r>
          </a:p>
          <a:p>
            <a:pPr marL="514350" indent="-514350" algn="just" rtl="1">
              <a:buFont typeface="+mj-lt"/>
              <a:buAutoNum type="arabicPeriod"/>
            </a:pPr>
            <a:r>
              <a:rPr lang="fa-IR" sz="3200" dirty="0">
                <a:cs typeface="B Nazanin" panose="00000400000000000000" pitchFamily="2" charset="-78"/>
              </a:rPr>
              <a:t>افزايش رفتارهاي سالم</a:t>
            </a:r>
          </a:p>
          <a:p>
            <a:pPr marL="514350" indent="-514350" algn="just" rtl="1">
              <a:buFont typeface="+mj-lt"/>
              <a:buAutoNum type="arabicPeriod"/>
            </a:pPr>
            <a:r>
              <a:rPr lang="fa-IR" sz="3200" dirty="0">
                <a:cs typeface="B Nazanin" panose="00000400000000000000" pitchFamily="2" charset="-78"/>
              </a:rPr>
              <a:t>کاهش رفتارهاي مخاطره آميز</a:t>
            </a:r>
          </a:p>
        </p:txBody>
      </p:sp>
    </p:spTree>
    <p:extLst>
      <p:ext uri="{BB962C8B-B14F-4D97-AF65-F5344CB8AC3E}">
        <p14:creationId xmlns:p14="http://schemas.microsoft.com/office/powerpoint/2010/main" val="2804292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D7014D-27D4-1695-F649-6BBA01F71A2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837F6AE-8DEC-0FA8-7128-ADC372EDDEA9}"/>
              </a:ext>
            </a:extLst>
          </p:cNvPr>
          <p:cNvSpPr>
            <a:spLocks noGrp="1"/>
          </p:cNvSpPr>
          <p:nvPr>
            <p:ph type="title"/>
          </p:nvPr>
        </p:nvSpPr>
        <p:spPr bwMode="blackGray"/>
        <p:txBody>
          <a:bodyPr>
            <a:normAutofit/>
          </a:bodyPr>
          <a:lstStyle/>
          <a:p>
            <a:pPr algn="ctr" rtl="1"/>
            <a:r>
              <a:rPr lang="fa-IR" sz="5400" dirty="0">
                <a:cs typeface="B Titr" panose="00000700000000000000" pitchFamily="2" charset="-78"/>
              </a:rPr>
              <a:t>سواد سلامت</a:t>
            </a:r>
            <a:endParaRPr lang="en-US" sz="5400" dirty="0"/>
          </a:p>
        </p:txBody>
      </p:sp>
      <p:sp>
        <p:nvSpPr>
          <p:cNvPr id="5" name="Foliennummernplatzhalter 4">
            <a:extLst>
              <a:ext uri="{FF2B5EF4-FFF2-40B4-BE49-F238E27FC236}">
                <a16:creationId xmlns:a16="http://schemas.microsoft.com/office/drawing/2014/main" id="{B9928C2D-F474-2E1C-0AB8-6FD6B24D7BA7}"/>
              </a:ext>
            </a:extLst>
          </p:cNvPr>
          <p:cNvSpPr>
            <a:spLocks noGrp="1"/>
          </p:cNvSpPr>
          <p:nvPr>
            <p:ph type="sldNum" sz="quarter" idx="4"/>
          </p:nvPr>
        </p:nvSpPr>
        <p:spPr bwMode="blackGray"/>
        <p:txBody>
          <a:bodyPr/>
          <a:lstStyle/>
          <a:p>
            <a:fld id="{75A4F164-3A46-4CEE-A25C-CA523D5E42F3}" type="slidenum">
              <a:rPr lang="en-US" smtClean="0"/>
              <a:pPr/>
              <a:t>11</a:t>
            </a:fld>
            <a:endParaRPr lang="en-US" dirty="0"/>
          </a:p>
        </p:txBody>
      </p:sp>
      <p:sp>
        <p:nvSpPr>
          <p:cNvPr id="6" name="Inhaltsplatzhalter 5">
            <a:extLst>
              <a:ext uri="{FF2B5EF4-FFF2-40B4-BE49-F238E27FC236}">
                <a16:creationId xmlns:a16="http://schemas.microsoft.com/office/drawing/2014/main" id="{C0806C4F-B629-27C3-6CCF-6C77B371BE4B}"/>
              </a:ext>
            </a:extLst>
          </p:cNvPr>
          <p:cNvSpPr>
            <a:spLocks noGrp="1"/>
          </p:cNvSpPr>
          <p:nvPr>
            <p:ph idx="1"/>
          </p:nvPr>
        </p:nvSpPr>
        <p:spPr bwMode="blackGray">
          <a:xfrm>
            <a:off x="539750" y="1796524"/>
            <a:ext cx="11134410" cy="4320000"/>
          </a:xfrm>
        </p:spPr>
        <p:txBody>
          <a:bodyPr/>
          <a:lstStyle/>
          <a:p>
            <a:pPr algn="just" rtl="1"/>
            <a:r>
              <a:rPr lang="fa-IR" sz="3200" dirty="0">
                <a:cs typeface="B Nazanin" panose="00000400000000000000" pitchFamily="2" charset="-78"/>
              </a:rPr>
              <a:t>سواد سلامت در کتاب الکترونيکي آموزش و ارتقاي سلامت </a:t>
            </a:r>
            <a:r>
              <a:rPr lang="fa-IR" sz="3200" dirty="0">
                <a:solidFill>
                  <a:srgbClr val="FF0000"/>
                </a:solidFill>
                <a:cs typeface="B Nazanin" panose="00000400000000000000" pitchFamily="2" charset="-78"/>
              </a:rPr>
              <a:t>وزارت بهداشت </a:t>
            </a:r>
            <a:r>
              <a:rPr lang="fa-IR" sz="3200" dirty="0">
                <a:cs typeface="B Nazanin" panose="00000400000000000000" pitchFamily="2" charset="-78"/>
              </a:rPr>
              <a:t>اينگونه تعريف شده است: توانايي درک و به کارگيري اطلاعات سلامت که براي دستيابي به مراقبت هاي بهداشتي درماني، افزايش دانش سلامت و شناسايي عوامل مؤثر بر سلامت ضروري است. سواد سلامت شامل توانايي خواندن و پيگيري دستورات بهداشتي از جمله نسخه ها، کسب و تفسير اطلاعات بهداشتي و اتخاد رفتارهاي ارتقا دهنده سلامت مي باشد. سواد سلامت به معناي صلاحيت تفکر نقادانه و حل مسئله، مسئوليت پذيري در قبال سلامت خود و ديگران و توانايي برقراري ارتباط موثر نيز هست.</a:t>
            </a:r>
            <a:endParaRPr lang="en-US" sz="3200" dirty="0">
              <a:cs typeface="B Nazanin" panose="00000400000000000000" pitchFamily="2" charset="-78"/>
            </a:endParaRPr>
          </a:p>
        </p:txBody>
      </p:sp>
    </p:spTree>
    <p:extLst>
      <p:ext uri="{BB962C8B-B14F-4D97-AF65-F5344CB8AC3E}">
        <p14:creationId xmlns:p14="http://schemas.microsoft.com/office/powerpoint/2010/main" val="1778287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F64F0B-152E-E1F1-47C8-2A05049AB99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923F303-96FC-E607-91A5-FB15854EB313}"/>
              </a:ext>
            </a:extLst>
          </p:cNvPr>
          <p:cNvSpPr>
            <a:spLocks noGrp="1"/>
          </p:cNvSpPr>
          <p:nvPr>
            <p:ph type="title"/>
          </p:nvPr>
        </p:nvSpPr>
        <p:spPr bwMode="blackGray"/>
        <p:txBody>
          <a:bodyPr>
            <a:normAutofit/>
          </a:bodyPr>
          <a:lstStyle/>
          <a:p>
            <a:pPr algn="ctr" rtl="1"/>
            <a:r>
              <a:rPr lang="fa-IR" sz="5400" dirty="0">
                <a:cs typeface="B Titr" panose="00000700000000000000" pitchFamily="2" charset="-78"/>
              </a:rPr>
              <a:t>سواد سلامت</a:t>
            </a:r>
            <a:endParaRPr lang="en-US" sz="5400" dirty="0"/>
          </a:p>
        </p:txBody>
      </p:sp>
      <p:sp>
        <p:nvSpPr>
          <p:cNvPr id="5" name="Foliennummernplatzhalter 4">
            <a:extLst>
              <a:ext uri="{FF2B5EF4-FFF2-40B4-BE49-F238E27FC236}">
                <a16:creationId xmlns:a16="http://schemas.microsoft.com/office/drawing/2014/main" id="{33F73377-8391-C8AB-25D5-C5CFFE25ED91}"/>
              </a:ext>
            </a:extLst>
          </p:cNvPr>
          <p:cNvSpPr>
            <a:spLocks noGrp="1"/>
          </p:cNvSpPr>
          <p:nvPr>
            <p:ph type="sldNum" sz="quarter" idx="4"/>
          </p:nvPr>
        </p:nvSpPr>
        <p:spPr bwMode="blackGray"/>
        <p:txBody>
          <a:bodyPr/>
          <a:lstStyle/>
          <a:p>
            <a:fld id="{75A4F164-3A46-4CEE-A25C-CA523D5E42F3}" type="slidenum">
              <a:rPr lang="en-US" smtClean="0"/>
              <a:pPr/>
              <a:t>12</a:t>
            </a:fld>
            <a:endParaRPr lang="en-US" dirty="0"/>
          </a:p>
        </p:txBody>
      </p:sp>
      <p:sp>
        <p:nvSpPr>
          <p:cNvPr id="6" name="Inhaltsplatzhalter 5">
            <a:extLst>
              <a:ext uri="{FF2B5EF4-FFF2-40B4-BE49-F238E27FC236}">
                <a16:creationId xmlns:a16="http://schemas.microsoft.com/office/drawing/2014/main" id="{4ADB13AA-DF6A-D9FB-D734-B91896FBD8DB}"/>
              </a:ext>
            </a:extLst>
          </p:cNvPr>
          <p:cNvSpPr>
            <a:spLocks noGrp="1"/>
          </p:cNvSpPr>
          <p:nvPr>
            <p:ph idx="1"/>
          </p:nvPr>
        </p:nvSpPr>
        <p:spPr bwMode="blackGray">
          <a:xfrm>
            <a:off x="539750" y="1796524"/>
            <a:ext cx="11134410" cy="4320000"/>
          </a:xfrm>
        </p:spPr>
        <p:txBody>
          <a:bodyPr/>
          <a:lstStyle/>
          <a:p>
            <a:pPr algn="just" rtl="1"/>
            <a:r>
              <a:rPr lang="fa-IR" sz="3200" dirty="0">
                <a:cs typeface="B Nazanin" panose="00000400000000000000" pitchFamily="2" charset="-78"/>
              </a:rPr>
              <a:t>سازمان بهداشت جهاني سواد سلامت را به عنوان مهارت هاي شناختي و اجتماعي در نظر گرفته كه تعيين كننده انگيزه و توانايي افراد براي به دست آوردن و دسترسي به اطلاعات، درك و استفاده از آن ها براي ارتقا و حفظ مناسب سلامتي افراد است.</a:t>
            </a:r>
            <a:endParaRPr lang="en-US" sz="3200" dirty="0">
              <a:cs typeface="B Nazanin" panose="00000400000000000000" pitchFamily="2" charset="-78"/>
            </a:endParaRPr>
          </a:p>
        </p:txBody>
      </p:sp>
      <p:pic>
        <p:nvPicPr>
          <p:cNvPr id="4" name="Picture 3">
            <a:extLst>
              <a:ext uri="{FF2B5EF4-FFF2-40B4-BE49-F238E27FC236}">
                <a16:creationId xmlns:a16="http://schemas.microsoft.com/office/drawing/2014/main" id="{27D6E461-DF87-E221-D886-28277AB05602}"/>
              </a:ext>
            </a:extLst>
          </p:cNvPr>
          <p:cNvPicPr>
            <a:picLocks noChangeAspect="1"/>
          </p:cNvPicPr>
          <p:nvPr/>
        </p:nvPicPr>
        <p:blipFill>
          <a:blip r:embed="rId2"/>
          <a:srcRect l="13394" t="31656" r="17192" b="26767"/>
          <a:stretch/>
        </p:blipFill>
        <p:spPr>
          <a:xfrm>
            <a:off x="4096138" y="3967884"/>
            <a:ext cx="3452327" cy="1348245"/>
          </a:xfrm>
          <a:prstGeom prst="rect">
            <a:avLst/>
          </a:prstGeom>
        </p:spPr>
      </p:pic>
    </p:spTree>
    <p:extLst>
      <p:ext uri="{BB962C8B-B14F-4D97-AF65-F5344CB8AC3E}">
        <p14:creationId xmlns:p14="http://schemas.microsoft.com/office/powerpoint/2010/main" val="2384420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9F24E1-C165-357C-7D8A-FCDE7AB7D7B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43CC7FE-27E4-0744-EE0A-D50E88FF3273}"/>
              </a:ext>
            </a:extLst>
          </p:cNvPr>
          <p:cNvSpPr>
            <a:spLocks noGrp="1"/>
          </p:cNvSpPr>
          <p:nvPr>
            <p:ph type="title"/>
          </p:nvPr>
        </p:nvSpPr>
        <p:spPr bwMode="blackGray"/>
        <p:txBody>
          <a:bodyPr>
            <a:normAutofit/>
          </a:bodyPr>
          <a:lstStyle/>
          <a:p>
            <a:pPr algn="ctr" rtl="1"/>
            <a:r>
              <a:rPr lang="fa-IR" sz="5400" dirty="0">
                <a:cs typeface="B Titr" panose="00000700000000000000" pitchFamily="2" charset="-78"/>
              </a:rPr>
              <a:t>سواد سلامت</a:t>
            </a:r>
            <a:endParaRPr lang="en-US" sz="5400" dirty="0"/>
          </a:p>
        </p:txBody>
      </p:sp>
      <p:sp>
        <p:nvSpPr>
          <p:cNvPr id="5" name="Foliennummernplatzhalter 4">
            <a:extLst>
              <a:ext uri="{FF2B5EF4-FFF2-40B4-BE49-F238E27FC236}">
                <a16:creationId xmlns:a16="http://schemas.microsoft.com/office/drawing/2014/main" id="{F19DADCA-032F-ECFE-436F-CF581D2DD791}"/>
              </a:ext>
            </a:extLst>
          </p:cNvPr>
          <p:cNvSpPr>
            <a:spLocks noGrp="1"/>
          </p:cNvSpPr>
          <p:nvPr>
            <p:ph type="sldNum" sz="quarter" idx="4"/>
          </p:nvPr>
        </p:nvSpPr>
        <p:spPr bwMode="blackGray"/>
        <p:txBody>
          <a:bodyPr/>
          <a:lstStyle/>
          <a:p>
            <a:fld id="{75A4F164-3A46-4CEE-A25C-CA523D5E42F3}" type="slidenum">
              <a:rPr lang="en-US" smtClean="0"/>
              <a:pPr/>
              <a:t>13</a:t>
            </a:fld>
            <a:endParaRPr lang="en-US" dirty="0"/>
          </a:p>
        </p:txBody>
      </p:sp>
      <p:sp>
        <p:nvSpPr>
          <p:cNvPr id="6" name="Inhaltsplatzhalter 5">
            <a:extLst>
              <a:ext uri="{FF2B5EF4-FFF2-40B4-BE49-F238E27FC236}">
                <a16:creationId xmlns:a16="http://schemas.microsoft.com/office/drawing/2014/main" id="{B0B2B287-6CFF-4C6C-7C17-6D9E91CEEE9E}"/>
              </a:ext>
            </a:extLst>
          </p:cNvPr>
          <p:cNvSpPr>
            <a:spLocks noGrp="1"/>
          </p:cNvSpPr>
          <p:nvPr>
            <p:ph idx="1"/>
          </p:nvPr>
        </p:nvSpPr>
        <p:spPr bwMode="blackGray">
          <a:xfrm>
            <a:off x="539750" y="1796524"/>
            <a:ext cx="11134410" cy="4320000"/>
          </a:xfrm>
        </p:spPr>
        <p:txBody>
          <a:bodyPr/>
          <a:lstStyle/>
          <a:p>
            <a:pPr algn="just" rtl="1"/>
            <a:r>
              <a:rPr lang="fa-IR" sz="4000" dirty="0">
                <a:cs typeface="B Nazanin" panose="00000400000000000000" pitchFamily="2" charset="-78"/>
              </a:rPr>
              <a:t>سازمان جهاني بهداشت در گزارشي سواد سلامت را به عنوان يکي از بزرگترين تعيين کننده هاي امر سلامت معرفي نمود. همچنين به کشورهاي جهان توصيه کرد که انجمني متشکل از تمامي افراد متاثر از اين امر را جهت پايش و هماهنگي فعاليت هاي استراتژيک در خصوص ارتقاي سطح سواد سلامت در جوامع مختلف ايجاد شود.</a:t>
            </a:r>
            <a:endParaRPr lang="en-US" sz="4000" dirty="0">
              <a:cs typeface="B Nazanin" panose="00000400000000000000" pitchFamily="2" charset="-78"/>
            </a:endParaRPr>
          </a:p>
        </p:txBody>
      </p:sp>
    </p:spTree>
    <p:extLst>
      <p:ext uri="{BB962C8B-B14F-4D97-AF65-F5344CB8AC3E}">
        <p14:creationId xmlns:p14="http://schemas.microsoft.com/office/powerpoint/2010/main" val="1496416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054E94-913A-4C0D-46B4-9E57853BBFF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3F32D879-9FBA-D1B9-64BE-FC8D29D1DDB5}"/>
              </a:ext>
            </a:extLst>
          </p:cNvPr>
          <p:cNvSpPr>
            <a:spLocks noGrp="1"/>
          </p:cNvSpPr>
          <p:nvPr>
            <p:ph type="title"/>
          </p:nvPr>
        </p:nvSpPr>
        <p:spPr bwMode="blackGray"/>
        <p:txBody>
          <a:bodyPr>
            <a:normAutofit/>
          </a:bodyPr>
          <a:lstStyle/>
          <a:p>
            <a:pPr algn="ctr" rtl="1"/>
            <a:r>
              <a:rPr lang="fa-IR" sz="5400" dirty="0">
                <a:cs typeface="B Titr" panose="00000700000000000000" pitchFamily="2" charset="-78"/>
              </a:rPr>
              <a:t>سواد سلامت</a:t>
            </a:r>
            <a:endParaRPr lang="en-US" sz="5400" dirty="0"/>
          </a:p>
        </p:txBody>
      </p:sp>
      <p:sp>
        <p:nvSpPr>
          <p:cNvPr id="5" name="Foliennummernplatzhalter 4">
            <a:extLst>
              <a:ext uri="{FF2B5EF4-FFF2-40B4-BE49-F238E27FC236}">
                <a16:creationId xmlns:a16="http://schemas.microsoft.com/office/drawing/2014/main" id="{521C0A2D-D2CC-D49A-8116-AEA5EE7F283B}"/>
              </a:ext>
            </a:extLst>
          </p:cNvPr>
          <p:cNvSpPr>
            <a:spLocks noGrp="1"/>
          </p:cNvSpPr>
          <p:nvPr>
            <p:ph type="sldNum" sz="quarter" idx="4"/>
          </p:nvPr>
        </p:nvSpPr>
        <p:spPr bwMode="blackGray"/>
        <p:txBody>
          <a:bodyPr/>
          <a:lstStyle/>
          <a:p>
            <a:fld id="{75A4F164-3A46-4CEE-A25C-CA523D5E42F3}" type="slidenum">
              <a:rPr lang="en-US" smtClean="0"/>
              <a:pPr/>
              <a:t>14</a:t>
            </a:fld>
            <a:endParaRPr lang="en-US" dirty="0"/>
          </a:p>
        </p:txBody>
      </p:sp>
      <p:sp>
        <p:nvSpPr>
          <p:cNvPr id="6" name="Inhaltsplatzhalter 5">
            <a:extLst>
              <a:ext uri="{FF2B5EF4-FFF2-40B4-BE49-F238E27FC236}">
                <a16:creationId xmlns:a16="http://schemas.microsoft.com/office/drawing/2014/main" id="{96D1BB50-67E4-8688-BAEE-09F899DB73B0}"/>
              </a:ext>
            </a:extLst>
          </p:cNvPr>
          <p:cNvSpPr>
            <a:spLocks noGrp="1"/>
          </p:cNvSpPr>
          <p:nvPr>
            <p:ph idx="1"/>
          </p:nvPr>
        </p:nvSpPr>
        <p:spPr bwMode="blackGray">
          <a:xfrm>
            <a:off x="539750" y="1796524"/>
            <a:ext cx="11134410" cy="4320000"/>
          </a:xfrm>
        </p:spPr>
        <p:txBody>
          <a:bodyPr/>
          <a:lstStyle/>
          <a:p>
            <a:pPr algn="just" rtl="1"/>
            <a:r>
              <a:rPr lang="fa-IR" sz="3200" dirty="0">
                <a:cs typeface="B Nazanin" panose="00000400000000000000" pitchFamily="2" charset="-78"/>
              </a:rPr>
              <a:t>سواد سلامت نه فقط به عنوان يک ويژگي و مشخصه ي فردي بلکه بايستي به عنوان يک تعيين کننده کليدي بهداشت و سلامتي در سطح جمعيت در نظر گرفته شود. بنا به تعريف سواد سلامت عبارت است از </a:t>
            </a:r>
            <a:r>
              <a:rPr lang="fa-IR" sz="3200" dirty="0">
                <a:solidFill>
                  <a:srgbClr val="FF0000"/>
                </a:solidFill>
                <a:cs typeface="B Nazanin" panose="00000400000000000000" pitchFamily="2" charset="-78"/>
              </a:rPr>
              <a:t>ميزان ظرفيت فرد براي کسب، تفسير، درک اطلاعات اوليه و خدمات سلامتي که براي تصميم گيري متناسب</a:t>
            </a:r>
            <a:r>
              <a:rPr lang="fa-IR" sz="3200" dirty="0">
                <a:cs typeface="B Nazanin" panose="00000400000000000000" pitchFamily="2" charset="-78"/>
              </a:rPr>
              <a:t> لازم مي باشد. سواد سلامت شامل مجموعه اي از مهارتهاي خواندن، شنيدن، تجزيه و تحليل، تصميم گيري و توانايي به کارگيري اين مهارت ها در موقيعت هاي سلامتي است که لزوماً به سال هاي تحصيل يا توانايي خواندن عمومي برنمي گردد. هم اکنون سواد سلامت به عنوان يک مسأله و بحث جهاني در قرن بيست و يکم معرفي شده است. </a:t>
            </a:r>
            <a:endParaRPr lang="en-US" sz="3200" dirty="0">
              <a:cs typeface="B Nazanin" panose="00000400000000000000" pitchFamily="2" charset="-78"/>
            </a:endParaRPr>
          </a:p>
        </p:txBody>
      </p:sp>
    </p:spTree>
    <p:extLst>
      <p:ext uri="{BB962C8B-B14F-4D97-AF65-F5344CB8AC3E}">
        <p14:creationId xmlns:p14="http://schemas.microsoft.com/office/powerpoint/2010/main" val="1947664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C80A9E-3D37-CD52-EB17-A87820CF49C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42971269-B9AA-757A-064F-EC089B8945B1}"/>
              </a:ext>
            </a:extLst>
          </p:cNvPr>
          <p:cNvSpPr>
            <a:spLocks noGrp="1"/>
          </p:cNvSpPr>
          <p:nvPr>
            <p:ph type="title"/>
          </p:nvPr>
        </p:nvSpPr>
        <p:spPr bwMode="blackGray"/>
        <p:txBody>
          <a:bodyPr>
            <a:normAutofit/>
          </a:bodyPr>
          <a:lstStyle/>
          <a:p>
            <a:pPr algn="ctr" rtl="1"/>
            <a:r>
              <a:rPr lang="fa-IR" sz="5400" dirty="0">
                <a:cs typeface="B Titr" panose="00000700000000000000" pitchFamily="2" charset="-78"/>
              </a:rPr>
              <a:t>سواد سلامت</a:t>
            </a:r>
            <a:endParaRPr lang="en-US" sz="5400" dirty="0"/>
          </a:p>
        </p:txBody>
      </p:sp>
      <p:sp>
        <p:nvSpPr>
          <p:cNvPr id="5" name="Foliennummernplatzhalter 4">
            <a:extLst>
              <a:ext uri="{FF2B5EF4-FFF2-40B4-BE49-F238E27FC236}">
                <a16:creationId xmlns:a16="http://schemas.microsoft.com/office/drawing/2014/main" id="{9E7985E2-DB45-077C-DA1F-8F816A93F9C8}"/>
              </a:ext>
            </a:extLst>
          </p:cNvPr>
          <p:cNvSpPr>
            <a:spLocks noGrp="1"/>
          </p:cNvSpPr>
          <p:nvPr>
            <p:ph type="sldNum" sz="quarter" idx="4"/>
          </p:nvPr>
        </p:nvSpPr>
        <p:spPr bwMode="blackGray"/>
        <p:txBody>
          <a:bodyPr/>
          <a:lstStyle/>
          <a:p>
            <a:fld id="{75A4F164-3A46-4CEE-A25C-CA523D5E42F3}" type="slidenum">
              <a:rPr lang="en-US" smtClean="0"/>
              <a:pPr/>
              <a:t>15</a:t>
            </a:fld>
            <a:endParaRPr lang="en-US" dirty="0"/>
          </a:p>
        </p:txBody>
      </p:sp>
      <p:sp>
        <p:nvSpPr>
          <p:cNvPr id="6" name="Inhaltsplatzhalter 5">
            <a:extLst>
              <a:ext uri="{FF2B5EF4-FFF2-40B4-BE49-F238E27FC236}">
                <a16:creationId xmlns:a16="http://schemas.microsoft.com/office/drawing/2014/main" id="{760E9257-1994-FB84-BF00-70F3A55E6C56}"/>
              </a:ext>
            </a:extLst>
          </p:cNvPr>
          <p:cNvSpPr>
            <a:spLocks noGrp="1"/>
          </p:cNvSpPr>
          <p:nvPr>
            <p:ph idx="1"/>
          </p:nvPr>
        </p:nvSpPr>
        <p:spPr bwMode="blackGray">
          <a:xfrm>
            <a:off x="354563" y="1796524"/>
            <a:ext cx="11319597" cy="4320000"/>
          </a:xfrm>
        </p:spPr>
        <p:txBody>
          <a:bodyPr/>
          <a:lstStyle/>
          <a:p>
            <a:pPr algn="just" rtl="1"/>
            <a:r>
              <a:rPr lang="fa-IR" sz="3200" dirty="0">
                <a:cs typeface="B Nazanin" panose="00000400000000000000" pitchFamily="2" charset="-78"/>
              </a:rPr>
              <a:t>طبق مطالعات مرکز استراتژيک مراقبت هاي سلامتي آمريکا، افراد داراي سواد سلامتي اندک، با احتمال </a:t>
            </a:r>
            <a:r>
              <a:rPr lang="fa-IR" sz="3200" dirty="0">
                <a:solidFill>
                  <a:srgbClr val="FF0000"/>
                </a:solidFill>
                <a:cs typeface="B Nazanin" panose="00000400000000000000" pitchFamily="2" charset="-78"/>
              </a:rPr>
              <a:t>کمتري</a:t>
            </a:r>
            <a:r>
              <a:rPr lang="fa-IR" sz="3200" dirty="0">
                <a:cs typeface="B Nazanin" panose="00000400000000000000" pitchFamily="2" charset="-78"/>
              </a:rPr>
              <a:t> اطلاعات نوشتاري و گفتاري ارائه شده توسط متخصصان سلامتي را درک و به دستورات داده شده عمل مي کنند؛ بنابراين وضعيت سلامتي </a:t>
            </a:r>
            <a:r>
              <a:rPr lang="fa-IR" sz="3200" dirty="0">
                <a:solidFill>
                  <a:srgbClr val="FF0000"/>
                </a:solidFill>
                <a:cs typeface="B Nazanin" panose="00000400000000000000" pitchFamily="2" charset="-78"/>
              </a:rPr>
              <a:t>ضعيف تري</a:t>
            </a:r>
            <a:r>
              <a:rPr lang="fa-IR" sz="3200" dirty="0">
                <a:cs typeface="B Nazanin" panose="00000400000000000000" pitchFamily="2" charset="-78"/>
              </a:rPr>
              <a:t> دارند؛ ميزان بستري شدن و مراجعه به پزشک در آن ها </a:t>
            </a:r>
            <a:r>
              <a:rPr lang="fa-IR" sz="3200" dirty="0">
                <a:solidFill>
                  <a:srgbClr val="FF0000"/>
                </a:solidFill>
                <a:cs typeface="B Nazanin" panose="00000400000000000000" pitchFamily="2" charset="-78"/>
              </a:rPr>
              <a:t>بيشتر</a:t>
            </a:r>
            <a:r>
              <a:rPr lang="fa-IR" sz="3200" dirty="0">
                <a:cs typeface="B Nazanin" panose="00000400000000000000" pitchFamily="2" charset="-78"/>
              </a:rPr>
              <a:t> است؛ در مهارت هاي خودمراقبتي </a:t>
            </a:r>
            <a:r>
              <a:rPr lang="fa-IR" sz="3200" dirty="0">
                <a:solidFill>
                  <a:srgbClr val="FF0000"/>
                </a:solidFill>
                <a:cs typeface="B Nazanin" panose="00000400000000000000" pitchFamily="2" charset="-78"/>
              </a:rPr>
              <a:t>ضعيف</a:t>
            </a:r>
            <a:r>
              <a:rPr lang="fa-IR" sz="3200" dirty="0">
                <a:cs typeface="B Nazanin" panose="00000400000000000000" pitchFamily="2" charset="-78"/>
              </a:rPr>
              <a:t> عمل مي کنند؛ مراقبت هاي پيشگيرانه ي </a:t>
            </a:r>
            <a:r>
              <a:rPr lang="fa-IR" sz="3200" dirty="0">
                <a:solidFill>
                  <a:srgbClr val="FF0000"/>
                </a:solidFill>
                <a:cs typeface="B Nazanin" panose="00000400000000000000" pitchFamily="2" charset="-78"/>
              </a:rPr>
              <a:t>کمتري</a:t>
            </a:r>
            <a:r>
              <a:rPr lang="fa-IR" sz="3200" dirty="0">
                <a:cs typeface="B Nazanin" panose="00000400000000000000" pitchFamily="2" charset="-78"/>
              </a:rPr>
              <a:t> دارند؛ و در نتيجه هزينه هاي پزشکي </a:t>
            </a:r>
            <a:r>
              <a:rPr lang="fa-IR" sz="3200" dirty="0">
                <a:solidFill>
                  <a:srgbClr val="FF0000"/>
                </a:solidFill>
                <a:cs typeface="B Nazanin" panose="00000400000000000000" pitchFamily="2" charset="-78"/>
              </a:rPr>
              <a:t>بيشتري</a:t>
            </a:r>
            <a:r>
              <a:rPr lang="fa-IR" sz="3200" dirty="0">
                <a:cs typeface="B Nazanin" panose="00000400000000000000" pitchFamily="2" charset="-78"/>
              </a:rPr>
              <a:t> را متحمل مي شوند. يک بررسي ملي که در سطح گسترده اي در کشور امريکا انجام شده، شيوع سواد سلامت ناکافي را </a:t>
            </a:r>
            <a:r>
              <a:rPr lang="fa-IR" sz="3200" dirty="0">
                <a:solidFill>
                  <a:srgbClr val="FF0000"/>
                </a:solidFill>
                <a:cs typeface="B Nazanin" panose="00000400000000000000" pitchFamily="2" charset="-78"/>
              </a:rPr>
              <a:t>۴۸ درصد </a:t>
            </a:r>
            <a:r>
              <a:rPr lang="fa-IR" sz="3200" dirty="0">
                <a:cs typeface="B Nazanin" panose="00000400000000000000" pitchFamily="2" charset="-78"/>
              </a:rPr>
              <a:t>برآورد کرد. در اين مطالعه تنها </a:t>
            </a:r>
            <a:r>
              <a:rPr lang="fa-IR" sz="3200" dirty="0">
                <a:solidFill>
                  <a:srgbClr val="FF0000"/>
                </a:solidFill>
                <a:cs typeface="B Nazanin" panose="00000400000000000000" pitchFamily="2" charset="-78"/>
              </a:rPr>
              <a:t>۱۱ درصد </a:t>
            </a:r>
            <a:r>
              <a:rPr lang="fa-IR" sz="3200" dirty="0">
                <a:cs typeface="B Nazanin" panose="00000400000000000000" pitchFamily="2" charset="-78"/>
              </a:rPr>
              <a:t>بزرگسالان از سواد سلامت کافي برخوردار بودند.</a:t>
            </a:r>
            <a:endParaRPr lang="en-US" sz="3200" dirty="0">
              <a:cs typeface="B Nazanin" panose="00000400000000000000" pitchFamily="2" charset="-78"/>
            </a:endParaRPr>
          </a:p>
        </p:txBody>
      </p:sp>
    </p:spTree>
    <p:extLst>
      <p:ext uri="{BB962C8B-B14F-4D97-AF65-F5344CB8AC3E}">
        <p14:creationId xmlns:p14="http://schemas.microsoft.com/office/powerpoint/2010/main" val="2293378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5622E1-5D45-2352-4248-5EEEA4CEC5F8}"/>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32C9F677-FC21-2DC2-05D6-95D5C907E276}"/>
              </a:ext>
            </a:extLst>
          </p:cNvPr>
          <p:cNvSpPr>
            <a:spLocks noGrp="1"/>
          </p:cNvSpPr>
          <p:nvPr>
            <p:ph type="title"/>
          </p:nvPr>
        </p:nvSpPr>
        <p:spPr bwMode="blackGray"/>
        <p:txBody>
          <a:bodyPr>
            <a:normAutofit/>
          </a:bodyPr>
          <a:lstStyle/>
          <a:p>
            <a:pPr algn="ctr" rtl="1"/>
            <a:r>
              <a:rPr lang="fa-IR" sz="5400" dirty="0">
                <a:cs typeface="B Titr" panose="00000700000000000000" pitchFamily="2" charset="-78"/>
              </a:rPr>
              <a:t>سواد سلامت</a:t>
            </a:r>
            <a:endParaRPr lang="en-US" sz="5400" dirty="0"/>
          </a:p>
        </p:txBody>
      </p:sp>
      <p:sp>
        <p:nvSpPr>
          <p:cNvPr id="5" name="Foliennummernplatzhalter 4">
            <a:extLst>
              <a:ext uri="{FF2B5EF4-FFF2-40B4-BE49-F238E27FC236}">
                <a16:creationId xmlns:a16="http://schemas.microsoft.com/office/drawing/2014/main" id="{11E5D940-9D3A-A4D4-5FC7-32C5061C5B0A}"/>
              </a:ext>
            </a:extLst>
          </p:cNvPr>
          <p:cNvSpPr>
            <a:spLocks noGrp="1"/>
          </p:cNvSpPr>
          <p:nvPr>
            <p:ph type="sldNum" sz="quarter" idx="4"/>
          </p:nvPr>
        </p:nvSpPr>
        <p:spPr bwMode="blackGray"/>
        <p:txBody>
          <a:bodyPr/>
          <a:lstStyle/>
          <a:p>
            <a:fld id="{75A4F164-3A46-4CEE-A25C-CA523D5E42F3}" type="slidenum">
              <a:rPr lang="en-US" smtClean="0"/>
              <a:pPr/>
              <a:t>16</a:t>
            </a:fld>
            <a:endParaRPr lang="en-US" dirty="0"/>
          </a:p>
        </p:txBody>
      </p:sp>
      <p:sp>
        <p:nvSpPr>
          <p:cNvPr id="6" name="Inhaltsplatzhalter 5">
            <a:extLst>
              <a:ext uri="{FF2B5EF4-FFF2-40B4-BE49-F238E27FC236}">
                <a16:creationId xmlns:a16="http://schemas.microsoft.com/office/drawing/2014/main" id="{97DDA757-B9F1-310A-E61D-ED090D83EAFF}"/>
              </a:ext>
            </a:extLst>
          </p:cNvPr>
          <p:cNvSpPr>
            <a:spLocks noGrp="1"/>
          </p:cNvSpPr>
          <p:nvPr>
            <p:ph idx="1"/>
          </p:nvPr>
        </p:nvSpPr>
        <p:spPr bwMode="blackGray">
          <a:xfrm>
            <a:off x="539750" y="1796524"/>
            <a:ext cx="11134410" cy="4320000"/>
          </a:xfrm>
        </p:spPr>
        <p:txBody>
          <a:bodyPr/>
          <a:lstStyle/>
          <a:p>
            <a:pPr algn="just" rtl="1"/>
            <a:r>
              <a:rPr lang="fa-IR" sz="3200" dirty="0">
                <a:cs typeface="B Nazanin" panose="00000400000000000000" pitchFamily="2" charset="-78"/>
              </a:rPr>
              <a:t>سواد سلامت مفهومی است که به سلامتی و حوزه های آن مرتبط می شود و بر توانایی فرد برای عمل کردن به اطلاعات بهداشتی و کنترل بهتر سلامت فردی خانوادگی و اجتماع اثر می گذارد و به این ترتیب نه تنها یک ویژگی</a:t>
            </a:r>
            <a:r>
              <a:rPr lang="fa-IR" sz="3200" dirty="0">
                <a:solidFill>
                  <a:srgbClr val="FF0000"/>
                </a:solidFill>
                <a:cs typeface="B Nazanin" panose="00000400000000000000" pitchFamily="2" charset="-78"/>
              </a:rPr>
              <a:t> فردی </a:t>
            </a:r>
            <a:r>
              <a:rPr lang="fa-IR" sz="3200" dirty="0">
                <a:cs typeface="B Nazanin" panose="00000400000000000000" pitchFamily="2" charset="-78"/>
              </a:rPr>
              <a:t>بلکه به عنوان تعیین کننده کلیدی بهداشت و سلامتی </a:t>
            </a:r>
            <a:r>
              <a:rPr lang="fa-IR" sz="3200" dirty="0">
                <a:solidFill>
                  <a:srgbClr val="FF0000"/>
                </a:solidFill>
                <a:cs typeface="B Nazanin" panose="00000400000000000000" pitchFamily="2" charset="-78"/>
              </a:rPr>
              <a:t>در سطح جامعه </a:t>
            </a:r>
            <a:r>
              <a:rPr lang="fa-IR" sz="3200" dirty="0">
                <a:cs typeface="B Nazanin" panose="00000400000000000000" pitchFamily="2" charset="-78"/>
              </a:rPr>
              <a:t>به حساب می آید. سواد سلامت ربطی به سوادخواندن و نوشتن متون و جستجوی اطلاعات ندارد.</a:t>
            </a:r>
            <a:endParaRPr lang="en-US" sz="3200" dirty="0">
              <a:cs typeface="B Nazanin" panose="00000400000000000000" pitchFamily="2" charset="-78"/>
            </a:endParaRPr>
          </a:p>
        </p:txBody>
      </p:sp>
    </p:spTree>
    <p:extLst>
      <p:ext uri="{BB962C8B-B14F-4D97-AF65-F5344CB8AC3E}">
        <p14:creationId xmlns:p14="http://schemas.microsoft.com/office/powerpoint/2010/main" val="3864443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AE6E7E-A80A-1CF2-1A6D-68A24DBE1DC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614CD31-DD75-2F46-4005-796CDB68298B}"/>
              </a:ext>
            </a:extLst>
          </p:cNvPr>
          <p:cNvSpPr>
            <a:spLocks noGrp="1"/>
          </p:cNvSpPr>
          <p:nvPr>
            <p:ph type="title"/>
          </p:nvPr>
        </p:nvSpPr>
        <p:spPr bwMode="blackGray"/>
        <p:txBody>
          <a:bodyPr>
            <a:normAutofit/>
          </a:bodyPr>
          <a:lstStyle/>
          <a:p>
            <a:pPr algn="ctr" rtl="1"/>
            <a:r>
              <a:rPr lang="fa-IR" sz="5400" dirty="0">
                <a:cs typeface="B Titr" panose="00000700000000000000" pitchFamily="2" charset="-78"/>
              </a:rPr>
              <a:t>سواد سلامت</a:t>
            </a:r>
            <a:endParaRPr lang="en-US" sz="5400" dirty="0"/>
          </a:p>
        </p:txBody>
      </p:sp>
      <p:sp>
        <p:nvSpPr>
          <p:cNvPr id="5" name="Foliennummernplatzhalter 4">
            <a:extLst>
              <a:ext uri="{FF2B5EF4-FFF2-40B4-BE49-F238E27FC236}">
                <a16:creationId xmlns:a16="http://schemas.microsoft.com/office/drawing/2014/main" id="{CC32E7F0-9B6F-B264-0745-D6D42AE156AA}"/>
              </a:ext>
            </a:extLst>
          </p:cNvPr>
          <p:cNvSpPr>
            <a:spLocks noGrp="1"/>
          </p:cNvSpPr>
          <p:nvPr>
            <p:ph type="sldNum" sz="quarter" idx="4"/>
          </p:nvPr>
        </p:nvSpPr>
        <p:spPr bwMode="blackGray"/>
        <p:txBody>
          <a:bodyPr/>
          <a:lstStyle/>
          <a:p>
            <a:fld id="{75A4F164-3A46-4CEE-A25C-CA523D5E42F3}" type="slidenum">
              <a:rPr lang="en-US" smtClean="0"/>
              <a:pPr/>
              <a:t>17</a:t>
            </a:fld>
            <a:endParaRPr lang="en-US" dirty="0"/>
          </a:p>
        </p:txBody>
      </p:sp>
      <p:sp>
        <p:nvSpPr>
          <p:cNvPr id="6" name="Inhaltsplatzhalter 5">
            <a:extLst>
              <a:ext uri="{FF2B5EF4-FFF2-40B4-BE49-F238E27FC236}">
                <a16:creationId xmlns:a16="http://schemas.microsoft.com/office/drawing/2014/main" id="{2B3C63A6-48BB-1CB4-2D0A-E13DF052137A}"/>
              </a:ext>
            </a:extLst>
          </p:cNvPr>
          <p:cNvSpPr>
            <a:spLocks noGrp="1"/>
          </p:cNvSpPr>
          <p:nvPr>
            <p:ph idx="1"/>
          </p:nvPr>
        </p:nvSpPr>
        <p:spPr bwMode="blackGray">
          <a:xfrm>
            <a:off x="539750" y="1796524"/>
            <a:ext cx="11134410" cy="4320000"/>
          </a:xfrm>
        </p:spPr>
        <p:txBody>
          <a:bodyPr/>
          <a:lstStyle/>
          <a:p>
            <a:pPr algn="just" rtl="1"/>
            <a:r>
              <a:rPr lang="fa-IR" sz="2800" b="1" dirty="0">
                <a:cs typeface="B Nazanin" panose="00000400000000000000" pitchFamily="2" charset="-78"/>
              </a:rPr>
              <a:t>حوزه های سواد سلامت شامل سه سطح است:</a:t>
            </a:r>
          </a:p>
          <a:p>
            <a:pPr marL="457200" indent="-457200" algn="just" rtl="1">
              <a:buFont typeface="+mj-lt"/>
              <a:buAutoNum type="arabicPeriod"/>
            </a:pPr>
            <a:r>
              <a:rPr lang="fa-IR" sz="2800" dirty="0">
                <a:cs typeface="B Nazanin" panose="00000400000000000000" pitchFamily="2" charset="-78"/>
              </a:rPr>
              <a:t>سواد سلامت عملکردی (</a:t>
            </a:r>
            <a:r>
              <a:rPr lang="en-US" sz="2800" dirty="0">
                <a:solidFill>
                  <a:srgbClr val="FF0000"/>
                </a:solidFill>
                <a:cs typeface="B Nazanin" panose="00000400000000000000" pitchFamily="2" charset="-78"/>
              </a:rPr>
              <a:t>Functional health literacy</a:t>
            </a:r>
            <a:r>
              <a:rPr lang="fa-IR" sz="2800" dirty="0">
                <a:cs typeface="B Nazanin" panose="00000400000000000000" pitchFamily="2" charset="-78"/>
              </a:rPr>
              <a:t>): برای خواندن، فهمیدن و اجرای دقیق دستور فرم ها، برچسب داروها و اطلاعات شفاهی و نوشتاری بهداشتی</a:t>
            </a:r>
          </a:p>
          <a:p>
            <a:pPr marL="457200" indent="-457200" algn="just" rtl="1">
              <a:buFont typeface="+mj-lt"/>
              <a:buAutoNum type="arabicPeriod"/>
            </a:pPr>
            <a:r>
              <a:rPr lang="fa-IR" sz="2800" dirty="0">
                <a:cs typeface="B Nazanin" panose="00000400000000000000" pitchFamily="2" charset="-78"/>
              </a:rPr>
              <a:t>سواد سلامت ادراکی (</a:t>
            </a:r>
            <a:r>
              <a:rPr lang="en-US" sz="2800" dirty="0">
                <a:solidFill>
                  <a:srgbClr val="FF0000"/>
                </a:solidFill>
                <a:cs typeface="B Nazanin" panose="00000400000000000000" pitchFamily="2" charset="-78"/>
              </a:rPr>
              <a:t>literacy Conceptual health</a:t>
            </a:r>
            <a:r>
              <a:rPr lang="fa-IR" sz="2800" dirty="0">
                <a:cs typeface="B Nazanin" panose="00000400000000000000" pitchFamily="2" charset="-78"/>
              </a:rPr>
              <a:t>): برای جستجو، فهم، ارزیابی و استفاده از اطلاعات بهداشتی و انتخاب های آگاهانه که منجر به کاهش خطرات سلامتی و افزایش کیفیت زندگی اش می شود.</a:t>
            </a:r>
          </a:p>
          <a:p>
            <a:pPr marL="457200" indent="-457200" algn="just" rtl="1">
              <a:buFont typeface="+mj-lt"/>
              <a:buAutoNum type="arabicPeriod"/>
            </a:pPr>
            <a:r>
              <a:rPr lang="fa-IR" sz="2800" dirty="0">
                <a:cs typeface="B Nazanin" panose="00000400000000000000" pitchFamily="2" charset="-78"/>
              </a:rPr>
              <a:t>سواد سلامت انتقادی</a:t>
            </a:r>
            <a:r>
              <a:rPr lang="en-US" sz="2800" dirty="0">
                <a:cs typeface="B Nazanin" panose="00000400000000000000" pitchFamily="2" charset="-78"/>
              </a:rPr>
              <a:t> </a:t>
            </a:r>
            <a:r>
              <a:rPr lang="fa-IR" sz="2800" dirty="0">
                <a:cs typeface="B Nazanin" panose="00000400000000000000" pitchFamily="2" charset="-78"/>
              </a:rPr>
              <a:t>(</a:t>
            </a:r>
            <a:r>
              <a:rPr lang="en-US" sz="2800" dirty="0">
                <a:solidFill>
                  <a:srgbClr val="FF0000"/>
                </a:solidFill>
                <a:cs typeface="B Nazanin" panose="00000400000000000000" pitchFamily="2" charset="-78"/>
              </a:rPr>
              <a:t>Health literacy as empowerment</a:t>
            </a:r>
            <a:r>
              <a:rPr lang="fa-IR" sz="2800" dirty="0">
                <a:cs typeface="B Nazanin" panose="00000400000000000000" pitchFamily="2" charset="-78"/>
              </a:rPr>
              <a:t>): جهت توانمندسازی و پرورش شهروندانی متعهد و فعال برای ارتقای سلامتی و پیشگیری و درک حقوق خود به عنوان بیمار و افزایش قابلیت آنان برای حرکت از طریق نظام سلامت و اطلاع از خطرات تهدید کننده سلامت.</a:t>
            </a:r>
          </a:p>
        </p:txBody>
      </p:sp>
    </p:spTree>
    <p:extLst>
      <p:ext uri="{BB962C8B-B14F-4D97-AF65-F5344CB8AC3E}">
        <p14:creationId xmlns:p14="http://schemas.microsoft.com/office/powerpoint/2010/main" val="156261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019719-A99B-D396-A487-E634B347D5D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DE478AF-647A-D208-FB88-ADFFCAC9D0D0}"/>
              </a:ext>
            </a:extLst>
          </p:cNvPr>
          <p:cNvSpPr>
            <a:spLocks noGrp="1"/>
          </p:cNvSpPr>
          <p:nvPr>
            <p:ph type="title"/>
          </p:nvPr>
        </p:nvSpPr>
        <p:spPr bwMode="blackGray"/>
        <p:txBody>
          <a:bodyPr>
            <a:normAutofit/>
          </a:bodyPr>
          <a:lstStyle/>
          <a:p>
            <a:pPr algn="ctr" rtl="1"/>
            <a:r>
              <a:rPr lang="fa-IR" sz="5400" dirty="0">
                <a:cs typeface="B Titr" panose="00000700000000000000" pitchFamily="2" charset="-78"/>
              </a:rPr>
              <a:t>سواد سلامت</a:t>
            </a:r>
            <a:endParaRPr lang="en-US" sz="5400" dirty="0"/>
          </a:p>
        </p:txBody>
      </p:sp>
      <p:sp>
        <p:nvSpPr>
          <p:cNvPr id="5" name="Foliennummernplatzhalter 4">
            <a:extLst>
              <a:ext uri="{FF2B5EF4-FFF2-40B4-BE49-F238E27FC236}">
                <a16:creationId xmlns:a16="http://schemas.microsoft.com/office/drawing/2014/main" id="{041E6DD6-8912-6466-8E1A-ABF17BD11581}"/>
              </a:ext>
            </a:extLst>
          </p:cNvPr>
          <p:cNvSpPr>
            <a:spLocks noGrp="1"/>
          </p:cNvSpPr>
          <p:nvPr>
            <p:ph type="sldNum" sz="quarter" idx="4"/>
          </p:nvPr>
        </p:nvSpPr>
        <p:spPr bwMode="blackGray"/>
        <p:txBody>
          <a:bodyPr/>
          <a:lstStyle/>
          <a:p>
            <a:fld id="{75A4F164-3A46-4CEE-A25C-CA523D5E42F3}" type="slidenum">
              <a:rPr lang="en-US" smtClean="0"/>
              <a:pPr/>
              <a:t>18</a:t>
            </a:fld>
            <a:endParaRPr lang="en-US" dirty="0"/>
          </a:p>
        </p:txBody>
      </p:sp>
      <p:sp>
        <p:nvSpPr>
          <p:cNvPr id="6" name="Inhaltsplatzhalter 5">
            <a:extLst>
              <a:ext uri="{FF2B5EF4-FFF2-40B4-BE49-F238E27FC236}">
                <a16:creationId xmlns:a16="http://schemas.microsoft.com/office/drawing/2014/main" id="{EE2BE4C8-8D35-EC7C-4F95-1B9AD190189E}"/>
              </a:ext>
            </a:extLst>
          </p:cNvPr>
          <p:cNvSpPr>
            <a:spLocks noGrp="1"/>
          </p:cNvSpPr>
          <p:nvPr>
            <p:ph idx="1"/>
          </p:nvPr>
        </p:nvSpPr>
        <p:spPr bwMode="blackGray">
          <a:xfrm>
            <a:off x="539750" y="1796524"/>
            <a:ext cx="11134410" cy="4320000"/>
          </a:xfrm>
        </p:spPr>
        <p:txBody>
          <a:bodyPr/>
          <a:lstStyle/>
          <a:p>
            <a:pPr algn="just" rtl="1"/>
            <a:r>
              <a:rPr lang="fa-IR" sz="2800" dirty="0">
                <a:cs typeface="B Nazanin" panose="00000400000000000000" pitchFamily="2" charset="-78"/>
              </a:rPr>
              <a:t>در چندین مطالعه که در خصوص سطح سواد سلامت در بین </a:t>
            </a:r>
            <a:r>
              <a:rPr lang="fa-IR" sz="2800" dirty="0">
                <a:solidFill>
                  <a:srgbClr val="FF0000"/>
                </a:solidFill>
                <a:cs typeface="B Nazanin" panose="00000400000000000000" pitchFamily="2" charset="-78"/>
              </a:rPr>
              <a:t>دانشجویان</a:t>
            </a:r>
            <a:r>
              <a:rPr lang="fa-IR" sz="2800" dirty="0">
                <a:cs typeface="B Nazanin" panose="00000400000000000000" pitchFamily="2" charset="-78"/>
              </a:rPr>
              <a:t> انجام شده نتایج حاکی از آن است که سواد سلامت دانشجویان در حد متوسط بوده است. 25 درصد دانشجویان سواد سلامت ناکافی و مرزی دارند و سطح سواد اطلاعاتی دانشجویان نیز بالاتر از سطح متوسط به دست آمده است. بین میزان سواد اطلاعاتی و سواد سلامت رابطه مثبت وجود دارد و سواد اطلاعاتی حدود 40 درصد از تغییرات سواد سلامت را تبیین می کند. بررسی نحوة کسب اطلاعات مربوط به سلامت نشان می دهد، بیشتر دانشجویان اطلاعات مربوط به سلامت را از طریق </a:t>
            </a:r>
            <a:r>
              <a:rPr lang="fa-IR" sz="2800" dirty="0">
                <a:solidFill>
                  <a:srgbClr val="FF0000"/>
                </a:solidFill>
                <a:cs typeface="B Nazanin" panose="00000400000000000000" pitchFamily="2" charset="-78"/>
              </a:rPr>
              <a:t>اینترنت</a:t>
            </a:r>
            <a:r>
              <a:rPr lang="fa-IR" sz="2800" dirty="0">
                <a:cs typeface="B Nazanin" panose="00000400000000000000" pitchFamily="2" charset="-78"/>
              </a:rPr>
              <a:t> و </a:t>
            </a:r>
            <a:r>
              <a:rPr lang="fa-IR" sz="2800" dirty="0">
                <a:solidFill>
                  <a:srgbClr val="FF0000"/>
                </a:solidFill>
                <a:cs typeface="B Nazanin" panose="00000400000000000000" pitchFamily="2" charset="-78"/>
              </a:rPr>
              <a:t>تعامل با دوستان </a:t>
            </a:r>
            <a:r>
              <a:rPr lang="fa-IR" sz="2800" dirty="0">
                <a:cs typeface="B Nazanin" panose="00000400000000000000" pitchFamily="2" charset="-78"/>
              </a:rPr>
              <a:t>به دست می آورند. همچنین در مطالعة دیگر نتایج نشان داد که کمتر از نیمی از دانشجویان علوم پزشکی سواد سلامت ناکافی داشتند و سواد سلامت در دانشجویان علوم پزشکی نسبت به دانشجویان غیر علوم پزشکی بهتر بود.</a:t>
            </a:r>
          </a:p>
        </p:txBody>
      </p:sp>
    </p:spTree>
    <p:extLst>
      <p:ext uri="{BB962C8B-B14F-4D97-AF65-F5344CB8AC3E}">
        <p14:creationId xmlns:p14="http://schemas.microsoft.com/office/powerpoint/2010/main" val="1101721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187DAB-E304-9697-6462-3467F1C33A5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1CCEB40-6478-627B-F2BA-CA5EC12E7DF7}"/>
              </a:ext>
            </a:extLst>
          </p:cNvPr>
          <p:cNvSpPr>
            <a:spLocks noGrp="1"/>
          </p:cNvSpPr>
          <p:nvPr>
            <p:ph type="title"/>
          </p:nvPr>
        </p:nvSpPr>
        <p:spPr bwMode="blackGray"/>
        <p:txBody>
          <a:bodyPr>
            <a:normAutofit/>
          </a:bodyPr>
          <a:lstStyle/>
          <a:p>
            <a:pPr algn="ctr" rtl="1"/>
            <a:r>
              <a:rPr lang="fa-IR" sz="5400" dirty="0">
                <a:cs typeface="B Titr" panose="00000700000000000000" pitchFamily="2" charset="-78"/>
              </a:rPr>
              <a:t>کتابخانه</a:t>
            </a:r>
            <a:endParaRPr lang="en-US" sz="5400" dirty="0"/>
          </a:p>
        </p:txBody>
      </p:sp>
      <p:sp>
        <p:nvSpPr>
          <p:cNvPr id="5" name="Foliennummernplatzhalter 4">
            <a:extLst>
              <a:ext uri="{FF2B5EF4-FFF2-40B4-BE49-F238E27FC236}">
                <a16:creationId xmlns:a16="http://schemas.microsoft.com/office/drawing/2014/main" id="{7102BE8C-7810-0C65-89D2-296A28694C92}"/>
              </a:ext>
            </a:extLst>
          </p:cNvPr>
          <p:cNvSpPr>
            <a:spLocks noGrp="1"/>
          </p:cNvSpPr>
          <p:nvPr>
            <p:ph type="sldNum" sz="quarter" idx="4"/>
          </p:nvPr>
        </p:nvSpPr>
        <p:spPr bwMode="blackGray"/>
        <p:txBody>
          <a:bodyPr/>
          <a:lstStyle/>
          <a:p>
            <a:fld id="{75A4F164-3A46-4CEE-A25C-CA523D5E42F3}" type="slidenum">
              <a:rPr lang="en-US" smtClean="0"/>
              <a:pPr/>
              <a:t>19</a:t>
            </a:fld>
            <a:endParaRPr lang="en-US" dirty="0"/>
          </a:p>
        </p:txBody>
      </p:sp>
      <p:sp>
        <p:nvSpPr>
          <p:cNvPr id="6" name="Inhaltsplatzhalter 5">
            <a:extLst>
              <a:ext uri="{FF2B5EF4-FFF2-40B4-BE49-F238E27FC236}">
                <a16:creationId xmlns:a16="http://schemas.microsoft.com/office/drawing/2014/main" id="{303AC54B-75A3-93AE-FAD8-ABF38A203340}"/>
              </a:ext>
            </a:extLst>
          </p:cNvPr>
          <p:cNvSpPr>
            <a:spLocks noGrp="1"/>
          </p:cNvSpPr>
          <p:nvPr>
            <p:ph idx="1"/>
          </p:nvPr>
        </p:nvSpPr>
        <p:spPr bwMode="blackGray">
          <a:xfrm>
            <a:off x="886408" y="1796524"/>
            <a:ext cx="10787751" cy="4320000"/>
          </a:xfrm>
        </p:spPr>
        <p:txBody>
          <a:bodyPr/>
          <a:lstStyle/>
          <a:p>
            <a:pPr algn="just" rtl="1"/>
            <a:r>
              <a:rPr lang="fa-IR" sz="3200" dirty="0">
                <a:cs typeface="B Nazanin" panose="00000400000000000000" pitchFamily="2" charset="-78"/>
              </a:rPr>
              <a:t>کتابخانه به افراد جامعه کمک مي کنند تا زندگي بهتري در دنيا براي خود ايجاد نمايند. دکتر رابرت ليندر، زندگي فرد را به مثلثي تشبيه مي کند که به سه ديوار منتهي مي شود: </a:t>
            </a:r>
            <a:r>
              <a:rPr lang="fa-IR" sz="3200" dirty="0">
                <a:solidFill>
                  <a:srgbClr val="FF0000"/>
                </a:solidFill>
                <a:cs typeface="B Nazanin" panose="00000400000000000000" pitchFamily="2" charset="-78"/>
              </a:rPr>
              <a:t>مرگ</a:t>
            </a:r>
            <a:r>
              <a:rPr lang="fa-IR" sz="3200" dirty="0">
                <a:cs typeface="B Nazanin" panose="00000400000000000000" pitchFamily="2" charset="-78"/>
              </a:rPr>
              <a:t>، </a:t>
            </a:r>
            <a:r>
              <a:rPr lang="fa-IR" sz="3200" dirty="0">
                <a:solidFill>
                  <a:srgbClr val="FF0000"/>
                </a:solidFill>
                <a:cs typeface="B Nazanin" panose="00000400000000000000" pitchFamily="2" charset="-78"/>
              </a:rPr>
              <a:t>استعداد فطري </a:t>
            </a:r>
            <a:r>
              <a:rPr lang="fa-IR" sz="3200" dirty="0">
                <a:cs typeface="B Nazanin" panose="00000400000000000000" pitchFamily="2" charset="-78"/>
              </a:rPr>
              <a:t>و </a:t>
            </a:r>
            <a:r>
              <a:rPr lang="fa-IR" sz="3200" dirty="0">
                <a:solidFill>
                  <a:srgbClr val="FF0000"/>
                </a:solidFill>
                <a:cs typeface="B Nazanin" panose="00000400000000000000" pitchFamily="2" charset="-78"/>
              </a:rPr>
              <a:t>جهل</a:t>
            </a:r>
            <a:r>
              <a:rPr lang="fa-IR" sz="3200" dirty="0">
                <a:cs typeface="B Nazanin" panose="00000400000000000000" pitchFamily="2" charset="-78"/>
              </a:rPr>
              <a:t>. ايشان کليد ورود به دنياي دانش را تملک کتاب ها مي داند. به بياني ديگر کتابخانه ساخته مي شود تا افق فکري جامعه گسترش يابد؛ خودآموزي غيررسمي تمام آحاد جامعه تسهيل پيدا کند؛ فعاليت هاي آموزشي، شهري، فرهنگي گروه ها و سازمان ها تحت پوشش قرار گيرد؛ افراد به استفاده ي مفيد، خلاق وسازنده ي از اوقات فراغت تشويق شوند.</a:t>
            </a:r>
            <a:endParaRPr lang="en-US" sz="3200" dirty="0">
              <a:cs typeface="B Nazanin" panose="00000400000000000000" pitchFamily="2" charset="-78"/>
            </a:endParaRPr>
          </a:p>
        </p:txBody>
      </p:sp>
    </p:spTree>
    <p:extLst>
      <p:ext uri="{BB962C8B-B14F-4D97-AF65-F5344CB8AC3E}">
        <p14:creationId xmlns:p14="http://schemas.microsoft.com/office/powerpoint/2010/main" val="3894191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bwMode="blackGray">
          <a:xfrm>
            <a:off x="383425" y="2179473"/>
            <a:ext cx="11937617" cy="2061759"/>
          </a:xfrm>
        </p:spPr>
        <p:txBody>
          <a:bodyPr/>
          <a:lstStyle/>
          <a:p>
            <a:pPr algn="ctr"/>
            <a:r>
              <a:rPr lang="fa-IR" sz="4800" dirty="0">
                <a:cs typeface="B Titr" panose="00000700000000000000" pitchFamily="2" charset="-78"/>
              </a:rPr>
              <a:t>نقش کتابخانه های دانشگاهی در توسعه و ارتقاء سواد سلامت</a:t>
            </a:r>
            <a:endParaRPr lang="en-US" sz="4800" dirty="0"/>
          </a:p>
        </p:txBody>
      </p:sp>
      <p:sp>
        <p:nvSpPr>
          <p:cNvPr id="4" name="Textplatzhalter 3"/>
          <p:cNvSpPr>
            <a:spLocks noGrp="1"/>
          </p:cNvSpPr>
          <p:nvPr>
            <p:ph type="body" idx="1"/>
          </p:nvPr>
        </p:nvSpPr>
        <p:spPr bwMode="blackGray">
          <a:xfrm>
            <a:off x="3060442" y="5682213"/>
            <a:ext cx="9129972" cy="839885"/>
          </a:xfrm>
        </p:spPr>
        <p:txBody>
          <a:bodyPr/>
          <a:lstStyle/>
          <a:p>
            <a:pPr algn="ctr"/>
            <a:r>
              <a:rPr lang="fa-IR" sz="2800" b="1" dirty="0">
                <a:cs typeface="B Tehran" panose="00000400000000000000" pitchFamily="2" charset="-78"/>
              </a:rPr>
              <a:t>مصطفی قربانی</a:t>
            </a:r>
          </a:p>
          <a:p>
            <a:pPr algn="ctr"/>
            <a:r>
              <a:rPr lang="fa-IR" sz="2800" b="1" dirty="0">
                <a:cs typeface="B Tehran" panose="00000400000000000000" pitchFamily="2" charset="-78"/>
              </a:rPr>
              <a:t>مسئول کتابخانه دانشکده پرستاری و مامایی اردبیل</a:t>
            </a:r>
            <a:endParaRPr lang="en-US" sz="2800" b="1" dirty="0">
              <a:cs typeface="B Tehran" panose="00000400000000000000" pitchFamily="2" charset="-78"/>
            </a:endParaRPr>
          </a:p>
        </p:txBody>
      </p:sp>
      <p:pic>
        <p:nvPicPr>
          <p:cNvPr id="5" name="Picture 4">
            <a:extLst>
              <a:ext uri="{FF2B5EF4-FFF2-40B4-BE49-F238E27FC236}">
                <a16:creationId xmlns:a16="http://schemas.microsoft.com/office/drawing/2014/main" id="{30DA4046-4929-F45A-F673-00BCC4AF4AD9}"/>
              </a:ext>
            </a:extLst>
          </p:cNvPr>
          <p:cNvPicPr>
            <a:picLocks noChangeAspect="1"/>
          </p:cNvPicPr>
          <p:nvPr/>
        </p:nvPicPr>
        <p:blipFill>
          <a:blip r:embed="rId3"/>
          <a:srcRect r="51980"/>
          <a:stretch/>
        </p:blipFill>
        <p:spPr>
          <a:xfrm>
            <a:off x="0" y="0"/>
            <a:ext cx="1844174" cy="2475520"/>
          </a:xfrm>
          <a:prstGeom prst="rect">
            <a:avLst/>
          </a:prstGeom>
        </p:spPr>
      </p:pic>
    </p:spTree>
    <p:extLst>
      <p:ext uri="{BB962C8B-B14F-4D97-AF65-F5344CB8AC3E}">
        <p14:creationId xmlns:p14="http://schemas.microsoft.com/office/powerpoint/2010/main" val="2418423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21395C-D00B-7466-FD50-E16FBB4C257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F74A139-6FE6-2394-E779-BB59BFF8B070}"/>
              </a:ext>
            </a:extLst>
          </p:cNvPr>
          <p:cNvSpPr>
            <a:spLocks noGrp="1"/>
          </p:cNvSpPr>
          <p:nvPr>
            <p:ph type="title"/>
          </p:nvPr>
        </p:nvSpPr>
        <p:spPr bwMode="blackGray"/>
        <p:txBody>
          <a:bodyPr>
            <a:normAutofit/>
          </a:bodyPr>
          <a:lstStyle/>
          <a:p>
            <a:pPr algn="ctr" rtl="1"/>
            <a:r>
              <a:rPr lang="fa-IR" sz="5400" dirty="0">
                <a:cs typeface="B Titr" panose="00000700000000000000" pitchFamily="2" charset="-78"/>
              </a:rPr>
              <a:t>کتابخانه</a:t>
            </a:r>
            <a:endParaRPr lang="en-US" sz="5400" dirty="0"/>
          </a:p>
        </p:txBody>
      </p:sp>
      <p:sp>
        <p:nvSpPr>
          <p:cNvPr id="5" name="Foliennummernplatzhalter 4">
            <a:extLst>
              <a:ext uri="{FF2B5EF4-FFF2-40B4-BE49-F238E27FC236}">
                <a16:creationId xmlns:a16="http://schemas.microsoft.com/office/drawing/2014/main" id="{3B3548F2-73E9-5EF7-76C5-83280E157036}"/>
              </a:ext>
            </a:extLst>
          </p:cNvPr>
          <p:cNvSpPr>
            <a:spLocks noGrp="1"/>
          </p:cNvSpPr>
          <p:nvPr>
            <p:ph type="sldNum" sz="quarter" idx="4"/>
          </p:nvPr>
        </p:nvSpPr>
        <p:spPr bwMode="blackGray"/>
        <p:txBody>
          <a:bodyPr/>
          <a:lstStyle/>
          <a:p>
            <a:fld id="{75A4F164-3A46-4CEE-A25C-CA523D5E42F3}" type="slidenum">
              <a:rPr lang="en-US" smtClean="0"/>
              <a:pPr/>
              <a:t>20</a:t>
            </a:fld>
            <a:endParaRPr lang="en-US" dirty="0"/>
          </a:p>
        </p:txBody>
      </p:sp>
      <p:sp>
        <p:nvSpPr>
          <p:cNvPr id="6" name="Inhaltsplatzhalter 5">
            <a:extLst>
              <a:ext uri="{FF2B5EF4-FFF2-40B4-BE49-F238E27FC236}">
                <a16:creationId xmlns:a16="http://schemas.microsoft.com/office/drawing/2014/main" id="{07815404-726C-652F-4C7F-F7C67A82EEAF}"/>
              </a:ext>
            </a:extLst>
          </p:cNvPr>
          <p:cNvSpPr>
            <a:spLocks noGrp="1"/>
          </p:cNvSpPr>
          <p:nvPr>
            <p:ph idx="1"/>
          </p:nvPr>
        </p:nvSpPr>
        <p:spPr bwMode="blackGray">
          <a:xfrm>
            <a:off x="858416" y="1796524"/>
            <a:ext cx="10815744" cy="4320000"/>
          </a:xfrm>
        </p:spPr>
        <p:txBody>
          <a:bodyPr/>
          <a:lstStyle/>
          <a:p>
            <a:pPr algn="just" rtl="1"/>
            <a:r>
              <a:rPr lang="fa-IR" sz="3200" dirty="0">
                <a:cs typeface="B Nazanin" panose="00000400000000000000" pitchFamily="2" charset="-78"/>
              </a:rPr>
              <a:t>نظر به رسالت کتابخانه ها که همانا افزايش ميزان آگاهي هاي افراد جامعه مي باشد و نيز با توجه به ظرفيت هاي موجود در کتابخانه ها، زمينه ي مناسبي براي عرضه ي آخرين اطلاعات پزشکي، مهمترين مسائل بهداشتي روز و ساير نيازهاي بهداشتي اقشار مختلف جامعه از مجراي کتابخانه فراهم است. اين مهم با توجه به ارتباط ميزان سواد سلامت و پيشگيري از بيماری ها اهميت مطلب را بيشتر نمايان مي سازد. </a:t>
            </a:r>
            <a:endParaRPr lang="en-US" sz="3200" dirty="0">
              <a:cs typeface="B Nazanin" panose="00000400000000000000" pitchFamily="2" charset="-78"/>
            </a:endParaRPr>
          </a:p>
        </p:txBody>
      </p:sp>
    </p:spTree>
    <p:extLst>
      <p:ext uri="{BB962C8B-B14F-4D97-AF65-F5344CB8AC3E}">
        <p14:creationId xmlns:p14="http://schemas.microsoft.com/office/powerpoint/2010/main" val="2078754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94D5E5-EE2C-77E5-066E-1840D727614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4BF83BA-2C3B-18CC-2584-FEEE6DEF0E62}"/>
              </a:ext>
            </a:extLst>
          </p:cNvPr>
          <p:cNvSpPr>
            <a:spLocks noGrp="1"/>
          </p:cNvSpPr>
          <p:nvPr>
            <p:ph type="title"/>
          </p:nvPr>
        </p:nvSpPr>
        <p:spPr bwMode="blackGray"/>
        <p:txBody>
          <a:bodyPr>
            <a:normAutofit/>
          </a:bodyPr>
          <a:lstStyle/>
          <a:p>
            <a:pPr algn="ctr" rtl="1"/>
            <a:r>
              <a:rPr lang="fa-IR" sz="5400" dirty="0">
                <a:cs typeface="B Titr" panose="00000700000000000000" pitchFamily="2" charset="-78"/>
              </a:rPr>
              <a:t>کتابداران و سواد سلامت</a:t>
            </a:r>
            <a:endParaRPr lang="en-US" sz="5400" dirty="0"/>
          </a:p>
        </p:txBody>
      </p:sp>
      <p:sp>
        <p:nvSpPr>
          <p:cNvPr id="5" name="Foliennummernplatzhalter 4">
            <a:extLst>
              <a:ext uri="{FF2B5EF4-FFF2-40B4-BE49-F238E27FC236}">
                <a16:creationId xmlns:a16="http://schemas.microsoft.com/office/drawing/2014/main" id="{5275A9E7-C69C-AA19-F797-84CA72EA2E03}"/>
              </a:ext>
            </a:extLst>
          </p:cNvPr>
          <p:cNvSpPr>
            <a:spLocks noGrp="1"/>
          </p:cNvSpPr>
          <p:nvPr>
            <p:ph type="sldNum" sz="quarter" idx="4"/>
          </p:nvPr>
        </p:nvSpPr>
        <p:spPr bwMode="blackGray"/>
        <p:txBody>
          <a:bodyPr/>
          <a:lstStyle/>
          <a:p>
            <a:fld id="{75A4F164-3A46-4CEE-A25C-CA523D5E42F3}" type="slidenum">
              <a:rPr lang="en-US" smtClean="0"/>
              <a:pPr/>
              <a:t>21</a:t>
            </a:fld>
            <a:endParaRPr lang="en-US" dirty="0"/>
          </a:p>
        </p:txBody>
      </p:sp>
      <p:sp>
        <p:nvSpPr>
          <p:cNvPr id="6" name="Inhaltsplatzhalter 5">
            <a:extLst>
              <a:ext uri="{FF2B5EF4-FFF2-40B4-BE49-F238E27FC236}">
                <a16:creationId xmlns:a16="http://schemas.microsoft.com/office/drawing/2014/main" id="{81F3988A-6EF9-CA5C-B637-4D01E76FF76F}"/>
              </a:ext>
            </a:extLst>
          </p:cNvPr>
          <p:cNvSpPr>
            <a:spLocks noGrp="1"/>
          </p:cNvSpPr>
          <p:nvPr>
            <p:ph idx="1"/>
          </p:nvPr>
        </p:nvSpPr>
        <p:spPr bwMode="blackGray">
          <a:xfrm>
            <a:off x="539750" y="1796524"/>
            <a:ext cx="11134410" cy="4320000"/>
          </a:xfrm>
        </p:spPr>
        <p:txBody>
          <a:bodyPr/>
          <a:lstStyle/>
          <a:p>
            <a:pPr algn="just" rtl="1"/>
            <a:r>
              <a:rPr lang="fa-IR" sz="3200" dirty="0">
                <a:cs typeface="B Nazanin" panose="00000400000000000000" pitchFamily="2" charset="-78"/>
              </a:rPr>
              <a:t>کتابداران به دلیل نوع آموزش های آکادمیک، تجربه ها و فعالیت حرفه ای شان توانایی جستجوی علمی و کسب دانش زمینه ای فرهنگی دارند، ارتباطات آنها زیاد است و به آسانی می توانند با همکاران و مراجعان خود مبادله آگاهی و تجربه داشته باشند. به همین دلیل اطلاعات آنها نسبت به سایرین بیشتر است که یکی از ضرورت های موفقیت در آموزش افراد و مذاکره با نظام سلامت به حساب می آید؛ </a:t>
            </a:r>
            <a:endParaRPr lang="en-US" sz="3200" dirty="0">
              <a:cs typeface="B Nazanin" panose="00000400000000000000" pitchFamily="2" charset="-78"/>
            </a:endParaRPr>
          </a:p>
        </p:txBody>
      </p:sp>
    </p:spTree>
    <p:extLst>
      <p:ext uri="{BB962C8B-B14F-4D97-AF65-F5344CB8AC3E}">
        <p14:creationId xmlns:p14="http://schemas.microsoft.com/office/powerpoint/2010/main" val="2089371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E90B90-75F6-23CE-D300-F9FE017591A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3F40E9D5-72FB-DCC3-E72B-A52A38D5A95B}"/>
              </a:ext>
            </a:extLst>
          </p:cNvPr>
          <p:cNvSpPr>
            <a:spLocks noGrp="1"/>
          </p:cNvSpPr>
          <p:nvPr>
            <p:ph type="title"/>
          </p:nvPr>
        </p:nvSpPr>
        <p:spPr bwMode="blackGray"/>
        <p:txBody>
          <a:bodyPr>
            <a:normAutofit/>
          </a:bodyPr>
          <a:lstStyle/>
          <a:p>
            <a:pPr algn="ctr" rtl="1"/>
            <a:r>
              <a:rPr lang="fa-IR" sz="5400" dirty="0">
                <a:cs typeface="B Titr" panose="00000700000000000000" pitchFamily="2" charset="-78"/>
              </a:rPr>
              <a:t>کتابخانه های دانشگاهی</a:t>
            </a:r>
            <a:endParaRPr lang="en-US" sz="5400" dirty="0"/>
          </a:p>
        </p:txBody>
      </p:sp>
      <p:sp>
        <p:nvSpPr>
          <p:cNvPr id="5" name="Foliennummernplatzhalter 4">
            <a:extLst>
              <a:ext uri="{FF2B5EF4-FFF2-40B4-BE49-F238E27FC236}">
                <a16:creationId xmlns:a16="http://schemas.microsoft.com/office/drawing/2014/main" id="{77AB50FD-6515-2D5F-90B6-29E37C663FC2}"/>
              </a:ext>
            </a:extLst>
          </p:cNvPr>
          <p:cNvSpPr>
            <a:spLocks noGrp="1"/>
          </p:cNvSpPr>
          <p:nvPr>
            <p:ph type="sldNum" sz="quarter" idx="4"/>
          </p:nvPr>
        </p:nvSpPr>
        <p:spPr bwMode="blackGray"/>
        <p:txBody>
          <a:bodyPr/>
          <a:lstStyle/>
          <a:p>
            <a:fld id="{75A4F164-3A46-4CEE-A25C-CA523D5E42F3}" type="slidenum">
              <a:rPr lang="en-US" smtClean="0"/>
              <a:pPr/>
              <a:t>22</a:t>
            </a:fld>
            <a:endParaRPr lang="en-US" dirty="0"/>
          </a:p>
        </p:txBody>
      </p:sp>
      <p:sp>
        <p:nvSpPr>
          <p:cNvPr id="6" name="Inhaltsplatzhalter 5">
            <a:extLst>
              <a:ext uri="{FF2B5EF4-FFF2-40B4-BE49-F238E27FC236}">
                <a16:creationId xmlns:a16="http://schemas.microsoft.com/office/drawing/2014/main" id="{C88AD770-FC28-2648-A2BB-72433CBA6B11}"/>
              </a:ext>
            </a:extLst>
          </p:cNvPr>
          <p:cNvSpPr>
            <a:spLocks noGrp="1"/>
          </p:cNvSpPr>
          <p:nvPr>
            <p:ph idx="1"/>
          </p:nvPr>
        </p:nvSpPr>
        <p:spPr bwMode="blackGray">
          <a:xfrm>
            <a:off x="539750" y="1796524"/>
            <a:ext cx="11134410" cy="4320000"/>
          </a:xfrm>
        </p:spPr>
        <p:txBody>
          <a:bodyPr/>
          <a:lstStyle/>
          <a:p>
            <a:pPr algn="just" rtl="1"/>
            <a:r>
              <a:rPr lang="fa-IR" sz="3200" dirty="0">
                <a:cs typeface="B Nazanin" panose="00000400000000000000" pitchFamily="2" charset="-78"/>
              </a:rPr>
              <a:t>فلسفه وجودی دانشگاه آموزش و پژوهش است. از این رو تمامی فعالیت‌های دانشگاهی باید در جهت رسیدن به این دو هدف اصلی جهت و سو داده می شود. تمامی بخش‌های دانشگاه‌ها نیز وظیفه دارند اهداف و استراتژی‌های خویش را با توجه به فلسفه وجودی دانشگاه تعیین کنند. در این میان کتابخانه‌های دانشگاهی </a:t>
            </a:r>
            <a:r>
              <a:rPr lang="fa-IR" sz="3200" dirty="0">
                <a:solidFill>
                  <a:srgbClr val="FF0000"/>
                </a:solidFill>
                <a:cs typeface="B Nazanin" panose="00000400000000000000" pitchFamily="2" charset="-78"/>
              </a:rPr>
              <a:t>قلب تپنده </a:t>
            </a:r>
            <a:r>
              <a:rPr lang="fa-IR" sz="3200" dirty="0">
                <a:cs typeface="B Nazanin" panose="00000400000000000000" pitchFamily="2" charset="-78"/>
              </a:rPr>
              <a:t>دانشگاه محسوب می‌گردند. فعالیت‌های کتابخانه نقش به سزایی بر روند آموزش و پژوهش در دانشگاه دارد؛ بنابراین وظیفه اصلی کتابخانه‌های دانشگاهی کمک به آموزش و پژوهش تمامی اعضای دانشگاهی است.</a:t>
            </a:r>
            <a:endParaRPr lang="en-US" sz="3200" dirty="0">
              <a:cs typeface="B Nazanin" panose="00000400000000000000" pitchFamily="2" charset="-78"/>
            </a:endParaRPr>
          </a:p>
        </p:txBody>
      </p:sp>
    </p:spTree>
    <p:extLst>
      <p:ext uri="{BB962C8B-B14F-4D97-AF65-F5344CB8AC3E}">
        <p14:creationId xmlns:p14="http://schemas.microsoft.com/office/powerpoint/2010/main" val="4107713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AA1129-CEFF-C1F5-4C15-4D55B5589CA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585952A-51F5-53F6-603E-9F4394465751}"/>
              </a:ext>
            </a:extLst>
          </p:cNvPr>
          <p:cNvSpPr>
            <a:spLocks noGrp="1"/>
          </p:cNvSpPr>
          <p:nvPr>
            <p:ph type="title"/>
          </p:nvPr>
        </p:nvSpPr>
        <p:spPr bwMode="blackGray"/>
        <p:txBody>
          <a:bodyPr>
            <a:normAutofit/>
          </a:bodyPr>
          <a:lstStyle/>
          <a:p>
            <a:pPr algn="ctr" rtl="1"/>
            <a:r>
              <a:rPr lang="fa-IR" sz="5400" dirty="0">
                <a:cs typeface="B Titr" panose="00000700000000000000" pitchFamily="2" charset="-78"/>
              </a:rPr>
              <a:t>کتابخانه های دانشگاهی</a:t>
            </a:r>
            <a:endParaRPr lang="en-US" sz="5400" dirty="0"/>
          </a:p>
        </p:txBody>
      </p:sp>
      <p:sp>
        <p:nvSpPr>
          <p:cNvPr id="5" name="Foliennummernplatzhalter 4">
            <a:extLst>
              <a:ext uri="{FF2B5EF4-FFF2-40B4-BE49-F238E27FC236}">
                <a16:creationId xmlns:a16="http://schemas.microsoft.com/office/drawing/2014/main" id="{0E441BA6-2F0A-DE99-D8C1-8C4AFCFA1ED9}"/>
              </a:ext>
            </a:extLst>
          </p:cNvPr>
          <p:cNvSpPr>
            <a:spLocks noGrp="1"/>
          </p:cNvSpPr>
          <p:nvPr>
            <p:ph type="sldNum" sz="quarter" idx="4"/>
          </p:nvPr>
        </p:nvSpPr>
        <p:spPr bwMode="blackGray"/>
        <p:txBody>
          <a:bodyPr/>
          <a:lstStyle/>
          <a:p>
            <a:fld id="{75A4F164-3A46-4CEE-A25C-CA523D5E42F3}" type="slidenum">
              <a:rPr lang="en-US" smtClean="0"/>
              <a:pPr/>
              <a:t>23</a:t>
            </a:fld>
            <a:endParaRPr lang="en-US" dirty="0"/>
          </a:p>
        </p:txBody>
      </p:sp>
      <p:sp>
        <p:nvSpPr>
          <p:cNvPr id="6" name="Inhaltsplatzhalter 5">
            <a:extLst>
              <a:ext uri="{FF2B5EF4-FFF2-40B4-BE49-F238E27FC236}">
                <a16:creationId xmlns:a16="http://schemas.microsoft.com/office/drawing/2014/main" id="{F87CE012-0B44-5D3B-F244-D7CD33593705}"/>
              </a:ext>
            </a:extLst>
          </p:cNvPr>
          <p:cNvSpPr>
            <a:spLocks noGrp="1"/>
          </p:cNvSpPr>
          <p:nvPr>
            <p:ph idx="1"/>
          </p:nvPr>
        </p:nvSpPr>
        <p:spPr bwMode="blackGray">
          <a:xfrm>
            <a:off x="539750" y="1796524"/>
            <a:ext cx="11134410" cy="4320000"/>
          </a:xfrm>
        </p:spPr>
        <p:txBody>
          <a:bodyPr/>
          <a:lstStyle/>
          <a:p>
            <a:pPr algn="just" rtl="1"/>
            <a:r>
              <a:rPr lang="fa-IR" sz="3200" dirty="0">
                <a:cs typeface="B Nazanin" panose="00000400000000000000" pitchFamily="2" charset="-78"/>
              </a:rPr>
              <a:t>زمانی کتابخانه دانشگاه تنها به عنوان مخزنی برای نگهداری مجموعه کتب تلقی می‌شد و در روند آموزشی نقش جنبی داشت امروزه با تحولات چشمگیری که در دیدگاه مسئولین، پژوهشگران، اعضای هیئت علمی و دانشجویان دانشگاه به وجود آمده اکنون دانشگاهیان کتابخانه دانشگاهی را به عنوان نیرویی فعال در آموزش و پژوهش می‌شناسند. کتابخانه بخش جدایی ناپذیر دانشگاه و عامل مهمی در ساختار دانشگاه‌ها به شمار می‌رود و کتابداران نیز اعضای اصل جامعه علمی محسوب می‌شوند.</a:t>
            </a:r>
            <a:endParaRPr lang="en-US" sz="3200" dirty="0">
              <a:cs typeface="B Nazanin" panose="00000400000000000000" pitchFamily="2" charset="-78"/>
            </a:endParaRPr>
          </a:p>
        </p:txBody>
      </p:sp>
    </p:spTree>
    <p:extLst>
      <p:ext uri="{BB962C8B-B14F-4D97-AF65-F5344CB8AC3E}">
        <p14:creationId xmlns:p14="http://schemas.microsoft.com/office/powerpoint/2010/main" val="3999023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533324-1564-CE19-9B72-8BF9ADABBA8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692E680-D4BF-7C3A-FF6C-D07C41775EED}"/>
              </a:ext>
            </a:extLst>
          </p:cNvPr>
          <p:cNvSpPr>
            <a:spLocks noGrp="1"/>
          </p:cNvSpPr>
          <p:nvPr>
            <p:ph type="title"/>
          </p:nvPr>
        </p:nvSpPr>
        <p:spPr bwMode="blackGray"/>
        <p:txBody>
          <a:bodyPr>
            <a:normAutofit/>
          </a:bodyPr>
          <a:lstStyle/>
          <a:p>
            <a:pPr algn="ctr" rtl="1"/>
            <a:r>
              <a:rPr lang="fa-IR" sz="5400" dirty="0">
                <a:cs typeface="B Titr" panose="00000700000000000000" pitchFamily="2" charset="-78"/>
              </a:rPr>
              <a:t>کتابخانه های دانشگاهی</a:t>
            </a:r>
            <a:endParaRPr lang="en-US" sz="5400" dirty="0"/>
          </a:p>
        </p:txBody>
      </p:sp>
      <p:sp>
        <p:nvSpPr>
          <p:cNvPr id="5" name="Foliennummernplatzhalter 4">
            <a:extLst>
              <a:ext uri="{FF2B5EF4-FFF2-40B4-BE49-F238E27FC236}">
                <a16:creationId xmlns:a16="http://schemas.microsoft.com/office/drawing/2014/main" id="{4FCFBF56-0F28-AB6C-622F-0A01190E20CE}"/>
              </a:ext>
            </a:extLst>
          </p:cNvPr>
          <p:cNvSpPr>
            <a:spLocks noGrp="1"/>
          </p:cNvSpPr>
          <p:nvPr>
            <p:ph type="sldNum" sz="quarter" idx="4"/>
          </p:nvPr>
        </p:nvSpPr>
        <p:spPr bwMode="blackGray"/>
        <p:txBody>
          <a:bodyPr/>
          <a:lstStyle/>
          <a:p>
            <a:fld id="{75A4F164-3A46-4CEE-A25C-CA523D5E42F3}" type="slidenum">
              <a:rPr lang="en-US" smtClean="0"/>
              <a:pPr/>
              <a:t>24</a:t>
            </a:fld>
            <a:endParaRPr lang="en-US" dirty="0"/>
          </a:p>
        </p:txBody>
      </p:sp>
      <p:sp>
        <p:nvSpPr>
          <p:cNvPr id="6" name="Inhaltsplatzhalter 5">
            <a:extLst>
              <a:ext uri="{FF2B5EF4-FFF2-40B4-BE49-F238E27FC236}">
                <a16:creationId xmlns:a16="http://schemas.microsoft.com/office/drawing/2014/main" id="{E72ACBB4-26D5-254E-F0A4-9327A7508F08}"/>
              </a:ext>
            </a:extLst>
          </p:cNvPr>
          <p:cNvSpPr>
            <a:spLocks noGrp="1"/>
          </p:cNvSpPr>
          <p:nvPr>
            <p:ph idx="1"/>
          </p:nvPr>
        </p:nvSpPr>
        <p:spPr bwMode="blackGray">
          <a:xfrm>
            <a:off x="539750" y="1796524"/>
            <a:ext cx="11134410" cy="4320000"/>
          </a:xfrm>
        </p:spPr>
        <p:txBody>
          <a:bodyPr/>
          <a:lstStyle/>
          <a:p>
            <a:pPr algn="just" rtl="1"/>
            <a:r>
              <a:rPr lang="fa-IR" sz="3200" dirty="0">
                <a:cs typeface="B Nazanin" panose="00000400000000000000" pitchFamily="2" charset="-78"/>
              </a:rPr>
              <a:t>کتابخانه های دانشگاهی ارتباط مستقیمی با نیازهای آموزشی و پژوهشی استادان و دانشجویان دارد و هدف اساسی آن حمایت از برنامه‌های آموزشی و پژوهشی دانشگاه است.</a:t>
            </a:r>
          </a:p>
          <a:p>
            <a:pPr algn="just" rtl="1"/>
            <a:r>
              <a:rPr lang="fa-IR" sz="3200" dirty="0">
                <a:cs typeface="B Nazanin" panose="00000400000000000000" pitchFamily="2" charset="-78"/>
              </a:rPr>
              <a:t>فراهم ساختن امکان پیشرفت تحصیلی دانشجویان، خدمت به استادان در امر انتقال دانش، و اعتلای برنامه‌های پژوهشی و مطالعات پیشرفته از رسالت‌های کتابخانه دانشگاهی است.</a:t>
            </a:r>
          </a:p>
          <a:p>
            <a:pPr algn="just" rtl="1"/>
            <a:r>
              <a:rPr lang="fa-IR" sz="3200" dirty="0">
                <a:cs typeface="B Nazanin" panose="00000400000000000000" pitchFamily="2" charset="-78"/>
              </a:rPr>
              <a:t>امروزه، اعتبار و عظمت دانشگاه‌ها در شهرت آنها در پرداختن به امر پژوهش و پیشرفت دانش است و توفیق یک دانشگاه در گرو تجهیز خود به ابزار تحقیق، از جمله کتابخانه‌های غنی و مجهز است.</a:t>
            </a:r>
          </a:p>
        </p:txBody>
      </p:sp>
    </p:spTree>
    <p:extLst>
      <p:ext uri="{BB962C8B-B14F-4D97-AF65-F5344CB8AC3E}">
        <p14:creationId xmlns:p14="http://schemas.microsoft.com/office/powerpoint/2010/main" val="1673818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CCDBC5-795F-AFA9-4F38-68F81F19506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E82605B-13C5-C6BE-A24F-459146CDF902}"/>
              </a:ext>
            </a:extLst>
          </p:cNvPr>
          <p:cNvSpPr>
            <a:spLocks noGrp="1"/>
          </p:cNvSpPr>
          <p:nvPr>
            <p:ph type="title"/>
          </p:nvPr>
        </p:nvSpPr>
        <p:spPr bwMode="blackGray"/>
        <p:txBody>
          <a:bodyPr>
            <a:normAutofit/>
          </a:bodyPr>
          <a:lstStyle/>
          <a:p>
            <a:pPr algn="ctr" rtl="1"/>
            <a:r>
              <a:rPr lang="fa-IR" sz="5400" dirty="0">
                <a:cs typeface="B Titr" panose="00000700000000000000" pitchFamily="2" charset="-78"/>
              </a:rPr>
              <a:t>کتابخانه های دانشگاهی</a:t>
            </a:r>
            <a:endParaRPr lang="en-US" sz="5400" dirty="0"/>
          </a:p>
        </p:txBody>
      </p:sp>
      <p:sp>
        <p:nvSpPr>
          <p:cNvPr id="5" name="Foliennummernplatzhalter 4">
            <a:extLst>
              <a:ext uri="{FF2B5EF4-FFF2-40B4-BE49-F238E27FC236}">
                <a16:creationId xmlns:a16="http://schemas.microsoft.com/office/drawing/2014/main" id="{28A9FBA4-C72C-5E13-93B5-98253E122E6F}"/>
              </a:ext>
            </a:extLst>
          </p:cNvPr>
          <p:cNvSpPr>
            <a:spLocks noGrp="1"/>
          </p:cNvSpPr>
          <p:nvPr>
            <p:ph type="sldNum" sz="quarter" idx="4"/>
          </p:nvPr>
        </p:nvSpPr>
        <p:spPr bwMode="blackGray"/>
        <p:txBody>
          <a:bodyPr/>
          <a:lstStyle/>
          <a:p>
            <a:fld id="{75A4F164-3A46-4CEE-A25C-CA523D5E42F3}" type="slidenum">
              <a:rPr lang="en-US" smtClean="0"/>
              <a:pPr/>
              <a:t>25</a:t>
            </a:fld>
            <a:endParaRPr lang="en-US" dirty="0"/>
          </a:p>
        </p:txBody>
      </p:sp>
      <p:sp>
        <p:nvSpPr>
          <p:cNvPr id="6" name="Inhaltsplatzhalter 5">
            <a:extLst>
              <a:ext uri="{FF2B5EF4-FFF2-40B4-BE49-F238E27FC236}">
                <a16:creationId xmlns:a16="http://schemas.microsoft.com/office/drawing/2014/main" id="{65DBEF3E-3FB0-4D94-E1CD-6B2F2018457A}"/>
              </a:ext>
            </a:extLst>
          </p:cNvPr>
          <p:cNvSpPr>
            <a:spLocks noGrp="1"/>
          </p:cNvSpPr>
          <p:nvPr>
            <p:ph idx="1"/>
          </p:nvPr>
        </p:nvSpPr>
        <p:spPr bwMode="blackGray">
          <a:xfrm>
            <a:off x="539750" y="1796524"/>
            <a:ext cx="11134410" cy="4320000"/>
          </a:xfrm>
        </p:spPr>
        <p:txBody>
          <a:bodyPr/>
          <a:lstStyle/>
          <a:p>
            <a:pPr algn="just" rtl="1"/>
            <a:r>
              <a:rPr lang="fa-IR" sz="3200" dirty="0">
                <a:cs typeface="B Nazanin" panose="00000400000000000000" pitchFamily="2" charset="-78"/>
              </a:rPr>
              <a:t>در واقع موفقیت برنامه‌های پژوهشی دانشگاه و برگزاری دوره‌های عالی تحقیقاتی و تخصصی، منوط به تدارک </a:t>
            </a:r>
            <a:r>
              <a:rPr lang="fa-IR" sz="3200" dirty="0">
                <a:solidFill>
                  <a:srgbClr val="FF0000"/>
                </a:solidFill>
                <a:cs typeface="B Nazanin" panose="00000400000000000000" pitchFamily="2" charset="-78"/>
              </a:rPr>
              <a:t>منابع غنی </a:t>
            </a:r>
            <a:r>
              <a:rPr lang="fa-IR" sz="3200" dirty="0">
                <a:cs typeface="B Nazanin" panose="00000400000000000000" pitchFamily="2" charset="-78"/>
              </a:rPr>
              <a:t>و </a:t>
            </a:r>
            <a:r>
              <a:rPr lang="fa-IR" sz="3200" dirty="0">
                <a:solidFill>
                  <a:srgbClr val="FF0000"/>
                </a:solidFill>
                <a:cs typeface="B Nazanin" panose="00000400000000000000" pitchFamily="2" charset="-78"/>
              </a:rPr>
              <a:t>ارائه خدمات شایسته </a:t>
            </a:r>
            <a:r>
              <a:rPr lang="fa-IR" sz="3200" dirty="0">
                <a:cs typeface="B Nazanin" panose="00000400000000000000" pitchFamily="2" charset="-78"/>
              </a:rPr>
              <a:t>توسط کتابخانه دانشگاهی است.</a:t>
            </a:r>
          </a:p>
        </p:txBody>
      </p:sp>
    </p:spTree>
    <p:extLst>
      <p:ext uri="{BB962C8B-B14F-4D97-AF65-F5344CB8AC3E}">
        <p14:creationId xmlns:p14="http://schemas.microsoft.com/office/powerpoint/2010/main" val="4288165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0E89E6-7A13-55F2-5FED-8E11A53C95E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166F484-0E70-8676-E502-DC2AD0A26F62}"/>
              </a:ext>
            </a:extLst>
          </p:cNvPr>
          <p:cNvSpPr>
            <a:spLocks noGrp="1"/>
          </p:cNvSpPr>
          <p:nvPr>
            <p:ph type="title"/>
          </p:nvPr>
        </p:nvSpPr>
        <p:spPr bwMode="blackGray"/>
        <p:txBody>
          <a:bodyPr>
            <a:normAutofit/>
          </a:bodyPr>
          <a:lstStyle/>
          <a:p>
            <a:pPr algn="ctr" rtl="1"/>
            <a:r>
              <a:rPr lang="fa-IR" sz="5400" dirty="0">
                <a:cs typeface="B Titr" panose="00000700000000000000" pitchFamily="2" charset="-78"/>
              </a:rPr>
              <a:t>کتابخانه های دانشگاهی</a:t>
            </a:r>
            <a:endParaRPr lang="en-US" sz="5400" dirty="0"/>
          </a:p>
        </p:txBody>
      </p:sp>
      <p:sp>
        <p:nvSpPr>
          <p:cNvPr id="5" name="Foliennummernplatzhalter 4">
            <a:extLst>
              <a:ext uri="{FF2B5EF4-FFF2-40B4-BE49-F238E27FC236}">
                <a16:creationId xmlns:a16="http://schemas.microsoft.com/office/drawing/2014/main" id="{FD5F38D6-2D9C-F8BD-AB16-60F876B3D433}"/>
              </a:ext>
            </a:extLst>
          </p:cNvPr>
          <p:cNvSpPr>
            <a:spLocks noGrp="1"/>
          </p:cNvSpPr>
          <p:nvPr>
            <p:ph type="sldNum" sz="quarter" idx="4"/>
          </p:nvPr>
        </p:nvSpPr>
        <p:spPr bwMode="blackGray"/>
        <p:txBody>
          <a:bodyPr/>
          <a:lstStyle/>
          <a:p>
            <a:fld id="{75A4F164-3A46-4CEE-A25C-CA523D5E42F3}" type="slidenum">
              <a:rPr lang="en-US" smtClean="0"/>
              <a:pPr/>
              <a:t>26</a:t>
            </a:fld>
            <a:endParaRPr lang="en-US" dirty="0"/>
          </a:p>
        </p:txBody>
      </p:sp>
      <p:sp>
        <p:nvSpPr>
          <p:cNvPr id="6" name="Inhaltsplatzhalter 5">
            <a:extLst>
              <a:ext uri="{FF2B5EF4-FFF2-40B4-BE49-F238E27FC236}">
                <a16:creationId xmlns:a16="http://schemas.microsoft.com/office/drawing/2014/main" id="{4AA30E2F-0740-DA7B-FF62-156DB05A06A4}"/>
              </a:ext>
            </a:extLst>
          </p:cNvPr>
          <p:cNvSpPr>
            <a:spLocks noGrp="1"/>
          </p:cNvSpPr>
          <p:nvPr>
            <p:ph idx="1"/>
          </p:nvPr>
        </p:nvSpPr>
        <p:spPr bwMode="blackGray">
          <a:xfrm>
            <a:off x="539750" y="1796524"/>
            <a:ext cx="11134410" cy="4320000"/>
          </a:xfrm>
        </p:spPr>
        <p:txBody>
          <a:bodyPr/>
          <a:lstStyle/>
          <a:p>
            <a:pPr algn="just" rtl="1"/>
            <a:r>
              <a:rPr lang="fa-IR" sz="2400" b="1" dirty="0">
                <a:cs typeface="B Nazanin" panose="00000400000000000000" pitchFamily="2" charset="-78"/>
              </a:rPr>
              <a:t>با توجه به مطالب ذکر شده، کتابخانه های دانشگاهی می توانند برنامه های زیر را برای ارتقاء سواد سلامت انجام دهند:</a:t>
            </a:r>
          </a:p>
          <a:p>
            <a:pPr marL="457200" indent="-457200" algn="just" rtl="1">
              <a:buFont typeface="+mj-lt"/>
              <a:buAutoNum type="arabicPeriod"/>
            </a:pPr>
            <a:r>
              <a:rPr lang="fa-IR" sz="2400" dirty="0">
                <a:cs typeface="B Nazanin" panose="00000400000000000000" pitchFamily="2" charset="-78"/>
              </a:rPr>
              <a:t>تشخیص نیازهای اطلاعات سلامت دانشجویان و اساتید و کارکنان</a:t>
            </a:r>
          </a:p>
          <a:p>
            <a:pPr marL="457200" indent="-457200" algn="just" rtl="1">
              <a:buFont typeface="+mj-lt"/>
              <a:buAutoNum type="arabicPeriod"/>
            </a:pPr>
            <a:r>
              <a:rPr lang="fa-IR" sz="2400" dirty="0">
                <a:cs typeface="B Nazanin" panose="00000400000000000000" pitchFamily="2" charset="-78"/>
              </a:rPr>
              <a:t>تهیه و سازماندهی منابع و رسانه های آموزش سلامت</a:t>
            </a:r>
          </a:p>
          <a:p>
            <a:pPr marL="457200" indent="-457200" algn="just" rtl="1">
              <a:buFont typeface="+mj-lt"/>
              <a:buAutoNum type="arabicPeriod"/>
            </a:pPr>
            <a:r>
              <a:rPr lang="fa-IR" sz="2400" dirty="0">
                <a:cs typeface="B Nazanin" panose="00000400000000000000" pitchFamily="2" charset="-78"/>
              </a:rPr>
              <a:t>برگزاری دوره ها و کارگاه های جستجو و بازیابی منابع و پایگاه های اطلاعاتی در ارتباط با اطلاعات سلامت</a:t>
            </a:r>
          </a:p>
          <a:p>
            <a:pPr marL="457200" indent="-457200" algn="just" rtl="1">
              <a:buFont typeface="+mj-lt"/>
              <a:buAutoNum type="arabicPeriod"/>
            </a:pPr>
            <a:r>
              <a:rPr lang="fa-IR" sz="2400" dirty="0">
                <a:cs typeface="B Nazanin" panose="00000400000000000000" pitchFamily="2" charset="-78"/>
              </a:rPr>
              <a:t>همکاری با برنامه های آموزشی و پژوهشی در ارتباط با سلامت</a:t>
            </a:r>
          </a:p>
          <a:p>
            <a:pPr marL="457200" indent="-457200" algn="just" rtl="1">
              <a:buFont typeface="+mj-lt"/>
              <a:buAutoNum type="arabicPeriod"/>
            </a:pPr>
            <a:r>
              <a:rPr lang="fa-IR" sz="2400" dirty="0">
                <a:cs typeface="B Nazanin" panose="00000400000000000000" pitchFamily="2" charset="-78"/>
              </a:rPr>
              <a:t>تهیه راهنماها و بروشورهایی به منظور آگاه کردن اساتید و دانشجویان و کارکنان از منابع و اطلاعات جدید و به روز در حوزه سلامت</a:t>
            </a:r>
          </a:p>
          <a:p>
            <a:pPr marL="457200" indent="-457200" algn="just" rtl="1">
              <a:buFont typeface="+mj-lt"/>
              <a:buAutoNum type="arabicPeriod"/>
            </a:pPr>
            <a:r>
              <a:rPr lang="fa-IR" sz="2400" dirty="0">
                <a:cs typeface="B Nazanin" panose="00000400000000000000" pitchFamily="2" charset="-78"/>
              </a:rPr>
              <a:t>برقراری ارتباط با مراکز اطلاعات سلامت جهت رفع کمبود منابع</a:t>
            </a:r>
          </a:p>
        </p:txBody>
      </p:sp>
    </p:spTree>
    <p:extLst>
      <p:ext uri="{BB962C8B-B14F-4D97-AF65-F5344CB8AC3E}">
        <p14:creationId xmlns:p14="http://schemas.microsoft.com/office/powerpoint/2010/main" val="722383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4A19DE-ECEB-1915-C32E-05741722960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2AED3D9-7B74-8D30-DBC2-6DD03A6882CC}"/>
              </a:ext>
            </a:extLst>
          </p:cNvPr>
          <p:cNvSpPr>
            <a:spLocks noGrp="1"/>
          </p:cNvSpPr>
          <p:nvPr>
            <p:ph type="title"/>
          </p:nvPr>
        </p:nvSpPr>
        <p:spPr bwMode="blackGray"/>
        <p:txBody>
          <a:bodyPr>
            <a:normAutofit/>
          </a:bodyPr>
          <a:lstStyle/>
          <a:p>
            <a:pPr algn="ctr" rtl="1"/>
            <a:r>
              <a:rPr lang="fa-IR" sz="5400" dirty="0">
                <a:cs typeface="B Titr" panose="00000700000000000000" pitchFamily="2" charset="-78"/>
              </a:rPr>
              <a:t>منابع</a:t>
            </a:r>
            <a:endParaRPr lang="en-US" sz="5400" dirty="0"/>
          </a:p>
        </p:txBody>
      </p:sp>
      <p:sp>
        <p:nvSpPr>
          <p:cNvPr id="5" name="Foliennummernplatzhalter 4">
            <a:extLst>
              <a:ext uri="{FF2B5EF4-FFF2-40B4-BE49-F238E27FC236}">
                <a16:creationId xmlns:a16="http://schemas.microsoft.com/office/drawing/2014/main" id="{2EDF7CDE-165C-443F-1EEB-D62338C0EDF2}"/>
              </a:ext>
            </a:extLst>
          </p:cNvPr>
          <p:cNvSpPr>
            <a:spLocks noGrp="1"/>
          </p:cNvSpPr>
          <p:nvPr>
            <p:ph type="sldNum" sz="quarter" idx="4"/>
          </p:nvPr>
        </p:nvSpPr>
        <p:spPr bwMode="blackGray"/>
        <p:txBody>
          <a:bodyPr/>
          <a:lstStyle/>
          <a:p>
            <a:fld id="{75A4F164-3A46-4CEE-A25C-CA523D5E42F3}" type="slidenum">
              <a:rPr lang="en-US" smtClean="0"/>
              <a:pPr/>
              <a:t>27</a:t>
            </a:fld>
            <a:endParaRPr lang="en-US" dirty="0"/>
          </a:p>
        </p:txBody>
      </p:sp>
      <p:sp>
        <p:nvSpPr>
          <p:cNvPr id="6" name="Inhaltsplatzhalter 5">
            <a:extLst>
              <a:ext uri="{FF2B5EF4-FFF2-40B4-BE49-F238E27FC236}">
                <a16:creationId xmlns:a16="http://schemas.microsoft.com/office/drawing/2014/main" id="{B73B856B-D914-B622-6322-6A217E2DA237}"/>
              </a:ext>
            </a:extLst>
          </p:cNvPr>
          <p:cNvSpPr>
            <a:spLocks noGrp="1"/>
          </p:cNvSpPr>
          <p:nvPr>
            <p:ph idx="1"/>
          </p:nvPr>
        </p:nvSpPr>
        <p:spPr bwMode="blackGray">
          <a:xfrm>
            <a:off x="1119672" y="1796524"/>
            <a:ext cx="10554487" cy="4320000"/>
          </a:xfrm>
        </p:spPr>
        <p:txBody>
          <a:bodyPr/>
          <a:lstStyle/>
          <a:p>
            <a:pPr algn="just" rtl="1"/>
            <a:r>
              <a:rPr lang="fa-IR" sz="2000" dirty="0">
                <a:cs typeface="B Nazanin" panose="00000400000000000000" pitchFamily="2" charset="-78"/>
              </a:rPr>
              <a:t>نقش کتابداران و کتابخانه ها در ترویج سواد سلامت مردم: بررسی موردی وضعیت سواد سلامت بیماران دیابتی در مراکز بهداشتی شیراز، عبدالرسول خسروی و همکاران، 1392، همایش ملی کتابخانه و مردم</a:t>
            </a:r>
          </a:p>
          <a:p>
            <a:pPr algn="just" rtl="1"/>
            <a:r>
              <a:rPr lang="fa-IR" sz="2000" dirty="0">
                <a:cs typeface="B Nazanin" panose="00000400000000000000" pitchFamily="2" charset="-78"/>
              </a:rPr>
              <a:t>بررسي تطبيقي ميزان سواد اطلاعاتي كتابداران كتابخانه هاي دانشگاه هاي علوم پزشكي ايران، علوم پزشكي شهيد بهشتي، تربيت مدرس، تهران و شهيد بهشتي، زهرا اباذري و رويا پورنقي، 1387، فصلنامه دانش شناسي علوم كتابداري و اطلاع رساني و فناوري اطلاعات، شماره (1) تابستان</a:t>
            </a:r>
          </a:p>
          <a:p>
            <a:pPr algn="just" rtl="1"/>
            <a:r>
              <a:rPr lang="fa-IR" sz="2000" dirty="0">
                <a:cs typeface="B Nazanin" panose="00000400000000000000" pitchFamily="2" charset="-78"/>
              </a:rPr>
              <a:t>مروري بر نقش کتابخانه هاي ديجيتال در ارتقاي سواد سلامت، وحيده زارع گاوگاني و پروين عبداله زاده، 1393، تصوير سلامت، دوره ۵ شماره ۲</a:t>
            </a:r>
          </a:p>
          <a:p>
            <a:pPr algn="just" rtl="1"/>
            <a:r>
              <a:rPr lang="fa-IR" sz="2000" dirty="0">
                <a:cs typeface="B Nazanin" panose="00000400000000000000" pitchFamily="2" charset="-78"/>
              </a:rPr>
              <a:t>بررسي سواد سلامت کتابداران دانشگاه هاي تهران وعلوم پزشکي تهران، مريم اميني و مژده مصطفوي زاده، 1395، تصوير سلامت، دوره 7 شماره 4</a:t>
            </a:r>
          </a:p>
          <a:p>
            <a:pPr algn="just" rtl="1"/>
            <a:r>
              <a:rPr lang="fa-IR" sz="2000" dirty="0">
                <a:cs typeface="B Nazanin" panose="00000400000000000000" pitchFamily="2" charset="-78"/>
              </a:rPr>
              <a:t>بررسي رابطه بين سواد اطلاعاتي و سواد سلامت در دانشجويان تحصيلات تكميلي دانشگاه فردوسي مشهد، حسن محمودي و ابوالفضل طاهري، 1394، تعامل انسان و اطلاعات، جلد 2 شماره 2</a:t>
            </a:r>
          </a:p>
          <a:p>
            <a:pPr algn="just" rtl="1"/>
            <a:r>
              <a:rPr lang="fa-IR" sz="2000" dirty="0">
                <a:cs typeface="B Nazanin" panose="00000400000000000000" pitchFamily="2" charset="-78"/>
              </a:rPr>
              <a:t>ارزیابی مطالعات سواد سلامت در ایران: یک مرور نظام مند، داود رباط سرپوشی و همکاران، 1396، دانشگاه علوم پزشکی سبزوار، دوره 25 شماره 6</a:t>
            </a:r>
          </a:p>
          <a:p>
            <a:pPr algn="just" rtl="1"/>
            <a:endParaRPr lang="en-US" sz="2000" dirty="0">
              <a:cs typeface="B Nazanin" panose="00000400000000000000" pitchFamily="2" charset="-78"/>
            </a:endParaRPr>
          </a:p>
        </p:txBody>
      </p:sp>
    </p:spTree>
    <p:extLst>
      <p:ext uri="{BB962C8B-B14F-4D97-AF65-F5344CB8AC3E}">
        <p14:creationId xmlns:p14="http://schemas.microsoft.com/office/powerpoint/2010/main" val="997714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B46F4BE6-5F17-DA09-D2F7-EFBC1F040B29}"/>
              </a:ext>
            </a:extLst>
          </p:cNvPr>
          <p:cNvSpPr>
            <a:spLocks noGrp="1"/>
          </p:cNvSpPr>
          <p:nvPr>
            <p:ph type="sldNum" sz="quarter" idx="4"/>
          </p:nvPr>
        </p:nvSpPr>
        <p:spPr/>
        <p:txBody>
          <a:bodyPr/>
          <a:lstStyle/>
          <a:p>
            <a:fld id="{75A4F164-3A46-4CEE-A25C-CA523D5E42F3}" type="slidenum">
              <a:rPr lang="en-US" smtClean="0"/>
              <a:pPr/>
              <a:t>28</a:t>
            </a:fld>
            <a:endParaRPr lang="en-US" dirty="0"/>
          </a:p>
        </p:txBody>
      </p:sp>
      <p:pic>
        <p:nvPicPr>
          <p:cNvPr id="8" name="Picture 7">
            <a:extLst>
              <a:ext uri="{FF2B5EF4-FFF2-40B4-BE49-F238E27FC236}">
                <a16:creationId xmlns:a16="http://schemas.microsoft.com/office/drawing/2014/main" id="{D776D8CD-FD7C-040C-5060-50729CA91DC3}"/>
              </a:ext>
            </a:extLst>
          </p:cNvPr>
          <p:cNvPicPr>
            <a:picLocks noChangeAspect="1"/>
          </p:cNvPicPr>
          <p:nvPr/>
        </p:nvPicPr>
        <p:blipFill>
          <a:blip r:embed="rId2"/>
          <a:stretch>
            <a:fillRect/>
          </a:stretch>
        </p:blipFill>
        <p:spPr>
          <a:xfrm>
            <a:off x="0" y="446"/>
            <a:ext cx="12190413" cy="6857107"/>
          </a:xfrm>
          <a:prstGeom prst="rect">
            <a:avLst/>
          </a:prstGeom>
        </p:spPr>
      </p:pic>
    </p:spTree>
    <p:extLst>
      <p:ext uri="{BB962C8B-B14F-4D97-AF65-F5344CB8AC3E}">
        <p14:creationId xmlns:p14="http://schemas.microsoft.com/office/powerpoint/2010/main" val="687543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bwMode="blackGray"/>
        <p:txBody>
          <a:bodyPr>
            <a:normAutofit/>
          </a:bodyPr>
          <a:lstStyle/>
          <a:p>
            <a:pPr algn="ctr" rtl="1"/>
            <a:r>
              <a:rPr lang="fa-IR" sz="5400" dirty="0">
                <a:cs typeface="B Titr" panose="00000700000000000000" pitchFamily="2" charset="-78"/>
              </a:rPr>
              <a:t>مقدمه</a:t>
            </a:r>
            <a:endParaRPr lang="en-US" sz="5400" dirty="0"/>
          </a:p>
        </p:txBody>
      </p:sp>
      <p:sp>
        <p:nvSpPr>
          <p:cNvPr id="5" name="Foliennummernplatzhalter 4"/>
          <p:cNvSpPr>
            <a:spLocks noGrp="1"/>
          </p:cNvSpPr>
          <p:nvPr>
            <p:ph type="sldNum" sz="quarter" idx="4"/>
          </p:nvPr>
        </p:nvSpPr>
        <p:spPr bwMode="blackGray"/>
        <p:txBody>
          <a:bodyPr/>
          <a:lstStyle/>
          <a:p>
            <a:fld id="{75A4F164-3A46-4CEE-A25C-CA523D5E42F3}" type="slidenum">
              <a:rPr lang="en-US" smtClean="0"/>
              <a:pPr/>
              <a:t>3</a:t>
            </a:fld>
            <a:endParaRPr lang="en-US" dirty="0"/>
          </a:p>
        </p:txBody>
      </p:sp>
      <p:sp>
        <p:nvSpPr>
          <p:cNvPr id="6" name="Inhaltsplatzhalter 5"/>
          <p:cNvSpPr>
            <a:spLocks noGrp="1"/>
          </p:cNvSpPr>
          <p:nvPr>
            <p:ph idx="1"/>
          </p:nvPr>
        </p:nvSpPr>
        <p:spPr bwMode="blackGray">
          <a:xfrm>
            <a:off x="539750" y="1796524"/>
            <a:ext cx="11134410" cy="4320000"/>
          </a:xfrm>
        </p:spPr>
        <p:txBody>
          <a:bodyPr/>
          <a:lstStyle/>
          <a:p>
            <a:pPr algn="just" rtl="1"/>
            <a:r>
              <a:rPr lang="fa-IR" sz="3600" dirty="0">
                <a:cs typeface="B Nazanin" panose="00000400000000000000" pitchFamily="2" charset="-78"/>
              </a:rPr>
              <a:t>تجربيات جهاني حاکي از آن است که عواملي مثل توسعه اقتصادي، ارتقاء سطح آموزش و سواد و بهبود خدمات اجتماعي، تأثير مثبتي به سلامت و رفاه اجتماعي افراد جامعه خواهد داشت. امروزه حفظ، گسترش و ارتقاي سلامتي در جوامع بشري در زمره اساسي ترين و کليدي ترين سياست ها، براي ايجاد و توسعه ي عدالت اجتماعي در کشورها تلقي مي شود. </a:t>
            </a:r>
            <a:endParaRPr lang="en-US" sz="3600" dirty="0">
              <a:cs typeface="B Nazanin" panose="00000400000000000000" pitchFamily="2" charset="-78"/>
            </a:endParaRPr>
          </a:p>
        </p:txBody>
      </p:sp>
    </p:spTree>
    <p:extLst>
      <p:ext uri="{BB962C8B-B14F-4D97-AF65-F5344CB8AC3E}">
        <p14:creationId xmlns:p14="http://schemas.microsoft.com/office/powerpoint/2010/main" val="2488669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680082-A1A8-E01F-F582-2AE7CD5A656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817AA6D-CD88-69F0-6992-A0633B2DDF79}"/>
              </a:ext>
            </a:extLst>
          </p:cNvPr>
          <p:cNvSpPr>
            <a:spLocks noGrp="1"/>
          </p:cNvSpPr>
          <p:nvPr>
            <p:ph type="title"/>
          </p:nvPr>
        </p:nvSpPr>
        <p:spPr bwMode="blackGray"/>
        <p:txBody>
          <a:bodyPr>
            <a:normAutofit/>
          </a:bodyPr>
          <a:lstStyle/>
          <a:p>
            <a:pPr algn="ctr" rtl="1"/>
            <a:r>
              <a:rPr lang="fa-IR" sz="5400" dirty="0">
                <a:cs typeface="B Titr" panose="00000700000000000000" pitchFamily="2" charset="-78"/>
              </a:rPr>
              <a:t>مقدمه</a:t>
            </a:r>
            <a:endParaRPr lang="en-US" sz="5400" dirty="0"/>
          </a:p>
        </p:txBody>
      </p:sp>
      <p:sp>
        <p:nvSpPr>
          <p:cNvPr id="5" name="Foliennummernplatzhalter 4">
            <a:extLst>
              <a:ext uri="{FF2B5EF4-FFF2-40B4-BE49-F238E27FC236}">
                <a16:creationId xmlns:a16="http://schemas.microsoft.com/office/drawing/2014/main" id="{C668A8C2-B814-BF9A-7B21-2453F625F386}"/>
              </a:ext>
            </a:extLst>
          </p:cNvPr>
          <p:cNvSpPr>
            <a:spLocks noGrp="1"/>
          </p:cNvSpPr>
          <p:nvPr>
            <p:ph type="sldNum" sz="quarter" idx="4"/>
          </p:nvPr>
        </p:nvSpPr>
        <p:spPr bwMode="blackGray"/>
        <p:txBody>
          <a:bodyPr/>
          <a:lstStyle/>
          <a:p>
            <a:fld id="{75A4F164-3A46-4CEE-A25C-CA523D5E42F3}" type="slidenum">
              <a:rPr lang="en-US" smtClean="0"/>
              <a:pPr/>
              <a:t>4</a:t>
            </a:fld>
            <a:endParaRPr lang="en-US" dirty="0"/>
          </a:p>
        </p:txBody>
      </p:sp>
      <p:sp>
        <p:nvSpPr>
          <p:cNvPr id="6" name="Inhaltsplatzhalter 5">
            <a:extLst>
              <a:ext uri="{FF2B5EF4-FFF2-40B4-BE49-F238E27FC236}">
                <a16:creationId xmlns:a16="http://schemas.microsoft.com/office/drawing/2014/main" id="{F8A7D9F6-AEA9-94DD-28D7-83033F4393AA}"/>
              </a:ext>
            </a:extLst>
          </p:cNvPr>
          <p:cNvSpPr>
            <a:spLocks noGrp="1"/>
          </p:cNvSpPr>
          <p:nvPr>
            <p:ph idx="1"/>
          </p:nvPr>
        </p:nvSpPr>
        <p:spPr bwMode="blackGray">
          <a:xfrm>
            <a:off x="539750" y="1796524"/>
            <a:ext cx="11134410" cy="4320000"/>
          </a:xfrm>
        </p:spPr>
        <p:txBody>
          <a:bodyPr/>
          <a:lstStyle/>
          <a:p>
            <a:pPr algn="just" rtl="1"/>
            <a:r>
              <a:rPr lang="fa-IR" sz="4000" dirty="0">
                <a:cs typeface="B Nazanin" panose="00000400000000000000" pitchFamily="2" charset="-78"/>
              </a:rPr>
              <a:t>افراد جامعه اکنون با مسائل و مشکلات و انتظارات بسيار متنوع تري به سوي نظام هاي سلامت روي مي آورند، نه فقط براي برطرف کردن </a:t>
            </a:r>
            <a:r>
              <a:rPr lang="fa-IR" sz="4000" dirty="0">
                <a:solidFill>
                  <a:srgbClr val="FF0000"/>
                </a:solidFill>
                <a:cs typeface="B Nazanin" panose="00000400000000000000" pitchFamily="2" charset="-78"/>
              </a:rPr>
              <a:t>درد و درمان بيماري ها و اختلالات عاطفي</a:t>
            </a:r>
            <a:r>
              <a:rPr lang="fa-IR" sz="4000" dirty="0">
                <a:cs typeface="B Nazanin" panose="00000400000000000000" pitchFamily="2" charset="-78"/>
              </a:rPr>
              <a:t>، بلکه براي دريافت توصيه درباره </a:t>
            </a:r>
            <a:r>
              <a:rPr lang="fa-IR" sz="4000" dirty="0">
                <a:solidFill>
                  <a:srgbClr val="FF0000"/>
                </a:solidFill>
                <a:cs typeface="B Nazanin" panose="00000400000000000000" pitchFamily="2" charset="-78"/>
              </a:rPr>
              <a:t>رژيم غذايي، تربيت کودک و رفتار جنسي</a:t>
            </a:r>
            <a:r>
              <a:rPr lang="fa-IR" sz="4000" dirty="0">
                <a:cs typeface="B Nazanin" panose="00000400000000000000" pitchFamily="2" charset="-78"/>
              </a:rPr>
              <a:t> و مواردي از اين دست که قبلا از منابع ديگر آن را کسب مي کردند. وجود اين انتظارات باعث شده است که </a:t>
            </a:r>
            <a:r>
              <a:rPr lang="fa-IR" sz="4000" dirty="0">
                <a:solidFill>
                  <a:srgbClr val="FF0000"/>
                </a:solidFill>
                <a:cs typeface="B Nazanin" panose="00000400000000000000" pitchFamily="2" charset="-78"/>
              </a:rPr>
              <a:t>معرفي، استفاده و توسعه ي </a:t>
            </a:r>
            <a:r>
              <a:rPr lang="fa-IR" sz="4000" dirty="0">
                <a:cs typeface="B Nazanin" panose="00000400000000000000" pitchFamily="2" charset="-78"/>
              </a:rPr>
              <a:t>روش هاي جديد در فرايند ارائه خدمات سلامت با کيفيت بالاتر به عنوان يک اولويت اصلي در نظام هاي سلامت تبديل شود.</a:t>
            </a:r>
            <a:endParaRPr lang="en-US" sz="4000" dirty="0">
              <a:cs typeface="B Nazanin" panose="00000400000000000000" pitchFamily="2" charset="-78"/>
            </a:endParaRPr>
          </a:p>
        </p:txBody>
      </p:sp>
    </p:spTree>
    <p:extLst>
      <p:ext uri="{BB962C8B-B14F-4D97-AF65-F5344CB8AC3E}">
        <p14:creationId xmlns:p14="http://schemas.microsoft.com/office/powerpoint/2010/main" val="1507477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9B21BF-F529-6C31-3543-5DE37F9C45B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B451488-6968-4552-CB40-0E3BA18406BF}"/>
              </a:ext>
            </a:extLst>
          </p:cNvPr>
          <p:cNvSpPr>
            <a:spLocks noGrp="1"/>
          </p:cNvSpPr>
          <p:nvPr>
            <p:ph type="title"/>
          </p:nvPr>
        </p:nvSpPr>
        <p:spPr bwMode="blackGray"/>
        <p:txBody>
          <a:bodyPr>
            <a:normAutofit/>
          </a:bodyPr>
          <a:lstStyle/>
          <a:p>
            <a:pPr algn="ctr" rtl="1"/>
            <a:r>
              <a:rPr lang="fa-IR" sz="5400" dirty="0">
                <a:cs typeface="B Titr" panose="00000700000000000000" pitchFamily="2" charset="-78"/>
              </a:rPr>
              <a:t>مقدمه</a:t>
            </a:r>
            <a:endParaRPr lang="en-US" sz="5400" dirty="0"/>
          </a:p>
        </p:txBody>
      </p:sp>
      <p:sp>
        <p:nvSpPr>
          <p:cNvPr id="5" name="Foliennummernplatzhalter 4">
            <a:extLst>
              <a:ext uri="{FF2B5EF4-FFF2-40B4-BE49-F238E27FC236}">
                <a16:creationId xmlns:a16="http://schemas.microsoft.com/office/drawing/2014/main" id="{878B4069-FF86-19FF-FD56-AB32064F6811}"/>
              </a:ext>
            </a:extLst>
          </p:cNvPr>
          <p:cNvSpPr>
            <a:spLocks noGrp="1"/>
          </p:cNvSpPr>
          <p:nvPr>
            <p:ph type="sldNum" sz="quarter" idx="4"/>
          </p:nvPr>
        </p:nvSpPr>
        <p:spPr bwMode="blackGray"/>
        <p:txBody>
          <a:bodyPr/>
          <a:lstStyle/>
          <a:p>
            <a:fld id="{75A4F164-3A46-4CEE-A25C-CA523D5E42F3}" type="slidenum">
              <a:rPr lang="en-US" smtClean="0"/>
              <a:pPr/>
              <a:t>5</a:t>
            </a:fld>
            <a:endParaRPr lang="en-US" dirty="0"/>
          </a:p>
        </p:txBody>
      </p:sp>
      <p:sp>
        <p:nvSpPr>
          <p:cNvPr id="6" name="Inhaltsplatzhalter 5">
            <a:extLst>
              <a:ext uri="{FF2B5EF4-FFF2-40B4-BE49-F238E27FC236}">
                <a16:creationId xmlns:a16="http://schemas.microsoft.com/office/drawing/2014/main" id="{5510D1A0-DFD8-D0B5-3648-C35B31717AE3}"/>
              </a:ext>
            </a:extLst>
          </p:cNvPr>
          <p:cNvSpPr>
            <a:spLocks noGrp="1"/>
          </p:cNvSpPr>
          <p:nvPr>
            <p:ph idx="1"/>
          </p:nvPr>
        </p:nvSpPr>
        <p:spPr bwMode="blackGray">
          <a:xfrm>
            <a:off x="539750" y="1796524"/>
            <a:ext cx="11134410" cy="4320000"/>
          </a:xfrm>
        </p:spPr>
        <p:txBody>
          <a:bodyPr/>
          <a:lstStyle/>
          <a:p>
            <a:pPr algn="just" rtl="1"/>
            <a:r>
              <a:rPr lang="fa-IR" sz="4000" dirty="0">
                <a:cs typeface="B Nazanin" panose="00000400000000000000" pitchFamily="2" charset="-78"/>
              </a:rPr>
              <a:t>با ورود بیمار به بیمارستان‌ها و مراکز بهداشتی و درمانی و ترخیص آنها، ارتباط پزشک و بیمار قطع شده و با قطع این ارتباط بیمار دچار یک نوع سردرگمی می‌کند. بیمار نمی‌داند اطلاعات سلامت لازم را برای مصرف دارو، تداخلات دارویی و تداخلات غذایی ....را از کجا به دست بیاورد. در نتیجه میزان برگشت‌پذیری آنها به مراکز درمانی افزایش پیدا کرده و این خود موجب افزایش هزینه‌های درمانی بر روی دوش مردم و دولت می شود. </a:t>
            </a:r>
          </a:p>
        </p:txBody>
      </p:sp>
    </p:spTree>
    <p:extLst>
      <p:ext uri="{BB962C8B-B14F-4D97-AF65-F5344CB8AC3E}">
        <p14:creationId xmlns:p14="http://schemas.microsoft.com/office/powerpoint/2010/main" val="4182976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76D3B8-E9B4-B94D-5AC1-F3BAE3751C1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3D1C9D67-19D4-63A7-3A16-43239D005EC2}"/>
              </a:ext>
            </a:extLst>
          </p:cNvPr>
          <p:cNvSpPr>
            <a:spLocks noGrp="1"/>
          </p:cNvSpPr>
          <p:nvPr>
            <p:ph type="title"/>
          </p:nvPr>
        </p:nvSpPr>
        <p:spPr bwMode="blackGray"/>
        <p:txBody>
          <a:bodyPr>
            <a:normAutofit/>
          </a:bodyPr>
          <a:lstStyle/>
          <a:p>
            <a:pPr algn="ctr" rtl="1"/>
            <a:r>
              <a:rPr lang="fa-IR" sz="5400" dirty="0">
                <a:cs typeface="B Titr" panose="00000700000000000000" pitchFamily="2" charset="-78"/>
              </a:rPr>
              <a:t>سواد اطلاعاتی</a:t>
            </a:r>
            <a:endParaRPr lang="en-US" sz="5400" dirty="0"/>
          </a:p>
        </p:txBody>
      </p:sp>
      <p:sp>
        <p:nvSpPr>
          <p:cNvPr id="5" name="Foliennummernplatzhalter 4">
            <a:extLst>
              <a:ext uri="{FF2B5EF4-FFF2-40B4-BE49-F238E27FC236}">
                <a16:creationId xmlns:a16="http://schemas.microsoft.com/office/drawing/2014/main" id="{7509A300-D4F9-CC44-800F-0140A1828B5A}"/>
              </a:ext>
            </a:extLst>
          </p:cNvPr>
          <p:cNvSpPr>
            <a:spLocks noGrp="1"/>
          </p:cNvSpPr>
          <p:nvPr>
            <p:ph type="sldNum" sz="quarter" idx="4"/>
          </p:nvPr>
        </p:nvSpPr>
        <p:spPr bwMode="blackGray"/>
        <p:txBody>
          <a:bodyPr/>
          <a:lstStyle/>
          <a:p>
            <a:fld id="{75A4F164-3A46-4CEE-A25C-CA523D5E42F3}" type="slidenum">
              <a:rPr lang="en-US" smtClean="0"/>
              <a:pPr/>
              <a:t>6</a:t>
            </a:fld>
            <a:endParaRPr lang="en-US" dirty="0"/>
          </a:p>
        </p:txBody>
      </p:sp>
      <p:sp>
        <p:nvSpPr>
          <p:cNvPr id="6" name="Inhaltsplatzhalter 5">
            <a:extLst>
              <a:ext uri="{FF2B5EF4-FFF2-40B4-BE49-F238E27FC236}">
                <a16:creationId xmlns:a16="http://schemas.microsoft.com/office/drawing/2014/main" id="{00C2C9CA-BF39-3744-3003-BE48E5A5A05F}"/>
              </a:ext>
            </a:extLst>
          </p:cNvPr>
          <p:cNvSpPr>
            <a:spLocks noGrp="1"/>
          </p:cNvSpPr>
          <p:nvPr>
            <p:ph idx="1"/>
          </p:nvPr>
        </p:nvSpPr>
        <p:spPr bwMode="blackGray">
          <a:xfrm>
            <a:off x="539750" y="1796524"/>
            <a:ext cx="11134410" cy="4320000"/>
          </a:xfrm>
        </p:spPr>
        <p:txBody>
          <a:bodyPr/>
          <a:lstStyle/>
          <a:p>
            <a:pPr algn="just" rtl="1"/>
            <a:r>
              <a:rPr lang="fa-IR" sz="3200" dirty="0">
                <a:cs typeface="B Nazanin" panose="00000400000000000000" pitchFamily="2" charset="-78"/>
              </a:rPr>
              <a:t>بر اساس تعريف انجمن كتابداران آمريكا، سواد اطلاعاتي به عنوان مهارت فرد در تشخيص نياز اطلاعاتي خود و توانايي يافتن، سازماندهي، ارزيابي و استفاده مؤثر (تصميم گيري آگاهانه) از اطلاعات تعريف شده است.</a:t>
            </a:r>
            <a:endParaRPr lang="en-US" sz="3200" dirty="0">
              <a:cs typeface="B Nazanin" panose="00000400000000000000" pitchFamily="2" charset="-78"/>
            </a:endParaRPr>
          </a:p>
        </p:txBody>
      </p:sp>
      <p:pic>
        <p:nvPicPr>
          <p:cNvPr id="4" name="Picture 3">
            <a:extLst>
              <a:ext uri="{FF2B5EF4-FFF2-40B4-BE49-F238E27FC236}">
                <a16:creationId xmlns:a16="http://schemas.microsoft.com/office/drawing/2014/main" id="{7924A279-7897-A0DC-92D5-D8AAFB589190}"/>
              </a:ext>
            </a:extLst>
          </p:cNvPr>
          <p:cNvPicPr>
            <a:picLocks noChangeAspect="1"/>
          </p:cNvPicPr>
          <p:nvPr/>
        </p:nvPicPr>
        <p:blipFill>
          <a:blip r:embed="rId2"/>
          <a:stretch>
            <a:fillRect/>
          </a:stretch>
        </p:blipFill>
        <p:spPr>
          <a:xfrm>
            <a:off x="3871409" y="3537460"/>
            <a:ext cx="4255554" cy="2127777"/>
          </a:xfrm>
          <a:prstGeom prst="rect">
            <a:avLst/>
          </a:prstGeom>
        </p:spPr>
      </p:pic>
    </p:spTree>
    <p:extLst>
      <p:ext uri="{BB962C8B-B14F-4D97-AF65-F5344CB8AC3E}">
        <p14:creationId xmlns:p14="http://schemas.microsoft.com/office/powerpoint/2010/main" val="2134321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43980C-AB51-87C2-AB01-1E0048A4DE8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A9E8A87-3194-8693-CA8E-57072DE7EA7C}"/>
              </a:ext>
            </a:extLst>
          </p:cNvPr>
          <p:cNvSpPr>
            <a:spLocks noGrp="1"/>
          </p:cNvSpPr>
          <p:nvPr>
            <p:ph type="title"/>
          </p:nvPr>
        </p:nvSpPr>
        <p:spPr bwMode="blackGray"/>
        <p:txBody>
          <a:bodyPr>
            <a:normAutofit/>
          </a:bodyPr>
          <a:lstStyle/>
          <a:p>
            <a:pPr algn="ctr" rtl="1"/>
            <a:r>
              <a:rPr lang="fa-IR" sz="5400" dirty="0">
                <a:cs typeface="B Titr" panose="00000700000000000000" pitchFamily="2" charset="-78"/>
              </a:rPr>
              <a:t>سواد اطلاعاتی</a:t>
            </a:r>
            <a:endParaRPr lang="en-US" sz="5400" dirty="0"/>
          </a:p>
        </p:txBody>
      </p:sp>
      <p:sp>
        <p:nvSpPr>
          <p:cNvPr id="5" name="Foliennummernplatzhalter 4">
            <a:extLst>
              <a:ext uri="{FF2B5EF4-FFF2-40B4-BE49-F238E27FC236}">
                <a16:creationId xmlns:a16="http://schemas.microsoft.com/office/drawing/2014/main" id="{F5A4AF6E-2478-F47C-C64B-B9E1392C166E}"/>
              </a:ext>
            </a:extLst>
          </p:cNvPr>
          <p:cNvSpPr>
            <a:spLocks noGrp="1"/>
          </p:cNvSpPr>
          <p:nvPr>
            <p:ph type="sldNum" sz="quarter" idx="4"/>
          </p:nvPr>
        </p:nvSpPr>
        <p:spPr bwMode="blackGray"/>
        <p:txBody>
          <a:bodyPr/>
          <a:lstStyle/>
          <a:p>
            <a:fld id="{75A4F164-3A46-4CEE-A25C-CA523D5E42F3}" type="slidenum">
              <a:rPr lang="en-US" smtClean="0"/>
              <a:pPr/>
              <a:t>7</a:t>
            </a:fld>
            <a:endParaRPr lang="en-US" dirty="0"/>
          </a:p>
        </p:txBody>
      </p:sp>
      <p:sp>
        <p:nvSpPr>
          <p:cNvPr id="6" name="Inhaltsplatzhalter 5">
            <a:extLst>
              <a:ext uri="{FF2B5EF4-FFF2-40B4-BE49-F238E27FC236}">
                <a16:creationId xmlns:a16="http://schemas.microsoft.com/office/drawing/2014/main" id="{3743D0F4-1434-6E20-B0C7-4C2FFDD6D155}"/>
              </a:ext>
            </a:extLst>
          </p:cNvPr>
          <p:cNvSpPr>
            <a:spLocks noGrp="1"/>
          </p:cNvSpPr>
          <p:nvPr>
            <p:ph idx="1"/>
          </p:nvPr>
        </p:nvSpPr>
        <p:spPr bwMode="blackGray">
          <a:xfrm>
            <a:off x="539750" y="1796524"/>
            <a:ext cx="11134410" cy="4320000"/>
          </a:xfrm>
        </p:spPr>
        <p:txBody>
          <a:bodyPr/>
          <a:lstStyle/>
          <a:p>
            <a:pPr algn="just" rtl="1"/>
            <a:r>
              <a:rPr lang="fa-IR" sz="3200" dirty="0">
                <a:cs typeface="B Nazanin" panose="00000400000000000000" pitchFamily="2" charset="-78"/>
              </a:rPr>
              <a:t>كتابداران بيشترين نقش در ارائه آموزش به كاربران كتابخانه خود را دارند و نكته اينجاست كه خود كتابداران بايد توانايي ها و سواد اطلاعاتي كافي داشته باشند تا بتوانند آنها را به مخاطبان خود منتقل كنند و خدمات اطلاع رساني مناسبي به استفاده كنندگان از</a:t>
            </a:r>
            <a:r>
              <a:rPr lang="en-US" sz="3200" dirty="0">
                <a:cs typeface="B Nazanin" panose="00000400000000000000" pitchFamily="2" charset="-78"/>
              </a:rPr>
              <a:t> </a:t>
            </a:r>
            <a:r>
              <a:rPr lang="fa-IR" sz="3200" dirty="0">
                <a:cs typeface="B Nazanin" panose="00000400000000000000" pitchFamily="2" charset="-78"/>
              </a:rPr>
              <a:t>كتابخانه ها ارائه كنند.</a:t>
            </a:r>
            <a:r>
              <a:rPr lang="fa-IR" sz="3200" dirty="0">
                <a:solidFill>
                  <a:srgbClr val="FF0000"/>
                </a:solidFill>
                <a:cs typeface="B Nazanin" panose="00000400000000000000" pitchFamily="2" charset="-78"/>
              </a:rPr>
              <a:t> فقدان </a:t>
            </a:r>
            <a:r>
              <a:rPr lang="fa-IR" sz="3200" dirty="0">
                <a:cs typeface="B Nazanin" panose="00000400000000000000" pitchFamily="2" charset="-78"/>
              </a:rPr>
              <a:t>سواد اطلاعاتي در نزد كتابداران منجر به </a:t>
            </a:r>
            <a:r>
              <a:rPr lang="fa-IR" sz="3200" dirty="0">
                <a:solidFill>
                  <a:srgbClr val="FF0000"/>
                </a:solidFill>
                <a:cs typeface="B Nazanin" panose="00000400000000000000" pitchFamily="2" charset="-78"/>
              </a:rPr>
              <a:t>استفاده نا موفق از منابع</a:t>
            </a:r>
            <a:r>
              <a:rPr lang="fa-IR" sz="3200" dirty="0">
                <a:cs typeface="B Nazanin" panose="00000400000000000000" pitchFamily="2" charset="-78"/>
              </a:rPr>
              <a:t> مي شود و سرمايه هاي عظيم مالي و انساني كه صرف تهيه، خريد و مجموعه سازي و سازماندهي انواع مواد و منابع علمي خارجي و داخلي مي گردد، و نمي تواند بالاترين بازده و بهره وري را به مخاطبان برسانند.</a:t>
            </a:r>
            <a:endParaRPr lang="en-US" sz="3200" dirty="0">
              <a:cs typeface="B Nazanin" panose="00000400000000000000" pitchFamily="2" charset="-78"/>
            </a:endParaRPr>
          </a:p>
        </p:txBody>
      </p:sp>
    </p:spTree>
    <p:extLst>
      <p:ext uri="{BB962C8B-B14F-4D97-AF65-F5344CB8AC3E}">
        <p14:creationId xmlns:p14="http://schemas.microsoft.com/office/powerpoint/2010/main" val="2069785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7B1EBE-B0EE-15B3-9DFA-92A4888ACEB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37F80A26-46BB-1375-5DC3-8404A64F76D1}"/>
              </a:ext>
            </a:extLst>
          </p:cNvPr>
          <p:cNvSpPr>
            <a:spLocks noGrp="1"/>
          </p:cNvSpPr>
          <p:nvPr>
            <p:ph type="title"/>
          </p:nvPr>
        </p:nvSpPr>
        <p:spPr bwMode="blackGray"/>
        <p:txBody>
          <a:bodyPr>
            <a:normAutofit/>
          </a:bodyPr>
          <a:lstStyle/>
          <a:p>
            <a:pPr algn="ctr" rtl="1"/>
            <a:r>
              <a:rPr lang="fa-IR" sz="5400" dirty="0">
                <a:cs typeface="B Titr" panose="00000700000000000000" pitchFamily="2" charset="-78"/>
              </a:rPr>
              <a:t>سواد اطلاعاتی</a:t>
            </a:r>
            <a:endParaRPr lang="en-US" sz="5400" dirty="0"/>
          </a:p>
        </p:txBody>
      </p:sp>
      <p:sp>
        <p:nvSpPr>
          <p:cNvPr id="5" name="Foliennummernplatzhalter 4">
            <a:extLst>
              <a:ext uri="{FF2B5EF4-FFF2-40B4-BE49-F238E27FC236}">
                <a16:creationId xmlns:a16="http://schemas.microsoft.com/office/drawing/2014/main" id="{993AD037-1F34-1033-70E5-73C3AE4E1F9F}"/>
              </a:ext>
            </a:extLst>
          </p:cNvPr>
          <p:cNvSpPr>
            <a:spLocks noGrp="1"/>
          </p:cNvSpPr>
          <p:nvPr>
            <p:ph type="sldNum" sz="quarter" idx="4"/>
          </p:nvPr>
        </p:nvSpPr>
        <p:spPr bwMode="blackGray"/>
        <p:txBody>
          <a:bodyPr/>
          <a:lstStyle/>
          <a:p>
            <a:fld id="{75A4F164-3A46-4CEE-A25C-CA523D5E42F3}" type="slidenum">
              <a:rPr lang="en-US" smtClean="0"/>
              <a:pPr/>
              <a:t>8</a:t>
            </a:fld>
            <a:endParaRPr lang="en-US" dirty="0"/>
          </a:p>
        </p:txBody>
      </p:sp>
      <p:sp>
        <p:nvSpPr>
          <p:cNvPr id="6" name="Inhaltsplatzhalter 5">
            <a:extLst>
              <a:ext uri="{FF2B5EF4-FFF2-40B4-BE49-F238E27FC236}">
                <a16:creationId xmlns:a16="http://schemas.microsoft.com/office/drawing/2014/main" id="{1834E959-38F3-DBF6-734E-53497709A9DD}"/>
              </a:ext>
            </a:extLst>
          </p:cNvPr>
          <p:cNvSpPr>
            <a:spLocks noGrp="1"/>
          </p:cNvSpPr>
          <p:nvPr>
            <p:ph idx="1"/>
          </p:nvPr>
        </p:nvSpPr>
        <p:spPr bwMode="blackGray">
          <a:xfrm>
            <a:off x="539750" y="1796524"/>
            <a:ext cx="11134410" cy="4320000"/>
          </a:xfrm>
        </p:spPr>
        <p:txBody>
          <a:bodyPr/>
          <a:lstStyle/>
          <a:p>
            <a:pPr algn="just" rtl="1"/>
            <a:r>
              <a:rPr lang="fa-IR" sz="3200" dirty="0">
                <a:cs typeface="B Nazanin" panose="00000400000000000000" pitchFamily="2" charset="-78"/>
              </a:rPr>
              <a:t>كتابداران بايد بر آموزش هميشگي و مادام العمر تاكيد ورزند. چرا كه يادگيري سواد اطلاعاتي به صورت مادام العمر فرد را در چرخه تجربيات و عمل قدرتمند مي سازد و لازم است مفهوم سواد اطلاعاتي در برنامه هاي يادگيري آنها گنجانده و ادغام شود، بطوريكه فراگيران بتوانند نقش يك </a:t>
            </a:r>
            <a:r>
              <a:rPr lang="fa-IR" sz="3200" dirty="0">
                <a:solidFill>
                  <a:srgbClr val="FF0000"/>
                </a:solidFill>
                <a:cs typeface="B Nazanin" panose="00000400000000000000" pitchFamily="2" charset="-78"/>
              </a:rPr>
              <a:t>رهبر</a:t>
            </a:r>
            <a:r>
              <a:rPr lang="fa-IR" sz="3200" dirty="0">
                <a:cs typeface="B Nazanin" panose="00000400000000000000" pitchFamily="2" charset="-78"/>
              </a:rPr>
              <a:t> را در تجهيز افراد و موسسه ها ايفا نمايند.</a:t>
            </a:r>
            <a:endParaRPr lang="en-US" sz="3200" dirty="0">
              <a:cs typeface="B Nazanin" panose="00000400000000000000" pitchFamily="2" charset="-78"/>
            </a:endParaRPr>
          </a:p>
        </p:txBody>
      </p:sp>
    </p:spTree>
    <p:extLst>
      <p:ext uri="{BB962C8B-B14F-4D97-AF65-F5344CB8AC3E}">
        <p14:creationId xmlns:p14="http://schemas.microsoft.com/office/powerpoint/2010/main" val="1882514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424BD7-BA43-5261-4D63-94EDB40336A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2E4BBFD-13E5-E913-4D61-9FC1BD603735}"/>
              </a:ext>
            </a:extLst>
          </p:cNvPr>
          <p:cNvSpPr>
            <a:spLocks noGrp="1"/>
          </p:cNvSpPr>
          <p:nvPr>
            <p:ph type="title"/>
          </p:nvPr>
        </p:nvSpPr>
        <p:spPr bwMode="blackGray"/>
        <p:txBody>
          <a:bodyPr>
            <a:normAutofit/>
          </a:bodyPr>
          <a:lstStyle/>
          <a:p>
            <a:pPr algn="ctr" rtl="1"/>
            <a:r>
              <a:rPr lang="fa-IR" sz="5400" dirty="0">
                <a:cs typeface="B Titr" panose="00000700000000000000" pitchFamily="2" charset="-78"/>
              </a:rPr>
              <a:t>آموزش سلامت</a:t>
            </a:r>
            <a:endParaRPr lang="en-US" sz="5400" dirty="0"/>
          </a:p>
        </p:txBody>
      </p:sp>
      <p:sp>
        <p:nvSpPr>
          <p:cNvPr id="5" name="Foliennummernplatzhalter 4">
            <a:extLst>
              <a:ext uri="{FF2B5EF4-FFF2-40B4-BE49-F238E27FC236}">
                <a16:creationId xmlns:a16="http://schemas.microsoft.com/office/drawing/2014/main" id="{51875C75-B2AA-3899-E0AF-6AD31697025B}"/>
              </a:ext>
            </a:extLst>
          </p:cNvPr>
          <p:cNvSpPr>
            <a:spLocks noGrp="1"/>
          </p:cNvSpPr>
          <p:nvPr>
            <p:ph type="sldNum" sz="quarter" idx="4"/>
          </p:nvPr>
        </p:nvSpPr>
        <p:spPr bwMode="blackGray"/>
        <p:txBody>
          <a:bodyPr/>
          <a:lstStyle/>
          <a:p>
            <a:fld id="{75A4F164-3A46-4CEE-A25C-CA523D5E42F3}" type="slidenum">
              <a:rPr lang="en-US" smtClean="0"/>
              <a:pPr/>
              <a:t>9</a:t>
            </a:fld>
            <a:endParaRPr lang="en-US" dirty="0"/>
          </a:p>
        </p:txBody>
      </p:sp>
      <p:sp>
        <p:nvSpPr>
          <p:cNvPr id="6" name="Inhaltsplatzhalter 5">
            <a:extLst>
              <a:ext uri="{FF2B5EF4-FFF2-40B4-BE49-F238E27FC236}">
                <a16:creationId xmlns:a16="http://schemas.microsoft.com/office/drawing/2014/main" id="{1C4A4EFF-8AC1-1674-0B81-105487802BCA}"/>
              </a:ext>
            </a:extLst>
          </p:cNvPr>
          <p:cNvSpPr>
            <a:spLocks noGrp="1"/>
          </p:cNvSpPr>
          <p:nvPr>
            <p:ph idx="1"/>
          </p:nvPr>
        </p:nvSpPr>
        <p:spPr bwMode="blackGray">
          <a:xfrm>
            <a:off x="539750" y="1796524"/>
            <a:ext cx="11134410" cy="4320000"/>
          </a:xfrm>
        </p:spPr>
        <p:txBody>
          <a:bodyPr/>
          <a:lstStyle/>
          <a:p>
            <a:pPr algn="just" rtl="1"/>
            <a:r>
              <a:rPr lang="fa-IR" sz="3200" dirty="0">
                <a:cs typeface="B Nazanin" panose="00000400000000000000" pitchFamily="2" charset="-78"/>
              </a:rPr>
              <a:t>آموزش سلامت فرايندي مرکب از رويکردها براي تغيير سبک زندگي است؛ که مي تواند به افراد، خانواده ها و جوامع در تصميم گيري آگاهانه درباره موضوعاتي که در بازيابي، دستيابي و حفظ سلامت مؤثر است کمک کند. در تعريفي ديگر، آموزش سلامت يک رشته يا حرفه اي است که با به</a:t>
            </a:r>
            <a:r>
              <a:rPr lang="en-US" sz="3200" dirty="0">
                <a:cs typeface="B Nazanin" panose="00000400000000000000" pitchFamily="2" charset="-78"/>
              </a:rPr>
              <a:t> </a:t>
            </a:r>
            <a:r>
              <a:rPr lang="fa-IR" sz="3200" dirty="0">
                <a:cs typeface="B Nazanin" panose="00000400000000000000" pitchFamily="2" charset="-78"/>
              </a:rPr>
              <a:t>کارگيري شماري از تجربيات يادگيري از طريق تعامل بين آموزش دهندگان و فراگيران، فرصت يادگيري درباره ي سلامت را فراهم مي کند</a:t>
            </a:r>
            <a:r>
              <a:rPr lang="en-US" sz="3200" dirty="0">
                <a:cs typeface="B Nazanin" panose="00000400000000000000" pitchFamily="2" charset="-78"/>
              </a:rPr>
              <a:t>.</a:t>
            </a:r>
          </a:p>
        </p:txBody>
      </p:sp>
    </p:spTree>
    <p:extLst>
      <p:ext uri="{BB962C8B-B14F-4D97-AF65-F5344CB8AC3E}">
        <p14:creationId xmlns:p14="http://schemas.microsoft.com/office/powerpoint/2010/main" val="2899789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PRESENTATIONLOAD">
  <a:themeElements>
    <a:clrScheme name="Benutzerdefiniert 2">
      <a:dk1>
        <a:sysClr val="windowText" lastClr="000000"/>
      </a:dk1>
      <a:lt1>
        <a:sysClr val="window" lastClr="FFFFFF"/>
      </a:lt1>
      <a:dk2>
        <a:srgbClr val="2C3E50"/>
      </a:dk2>
      <a:lt2>
        <a:srgbClr val="FFFFFF"/>
      </a:lt2>
      <a:accent1>
        <a:srgbClr val="3498DB"/>
      </a:accent1>
      <a:accent2>
        <a:srgbClr val="C8303F"/>
      </a:accent2>
      <a:accent3>
        <a:srgbClr val="9BBB59"/>
      </a:accent3>
      <a:accent4>
        <a:srgbClr val="FFC000"/>
      </a:accent4>
      <a:accent5>
        <a:srgbClr val="814993"/>
      </a:accent5>
      <a:accent6>
        <a:srgbClr val="45B1CB"/>
      </a:accent6>
      <a:hlink>
        <a:srgbClr val="7F7F7F"/>
      </a:hlink>
      <a:folHlink>
        <a:srgbClr val="7F7F7F"/>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PRESENTATIONLOAD">
  <a:themeElements>
    <a:clrScheme name="Benutzerdefiniert 2">
      <a:dk1>
        <a:sysClr val="windowText" lastClr="000000"/>
      </a:dk1>
      <a:lt1>
        <a:sysClr val="window" lastClr="FFFFFF"/>
      </a:lt1>
      <a:dk2>
        <a:srgbClr val="2C3E50"/>
      </a:dk2>
      <a:lt2>
        <a:srgbClr val="FFFFFF"/>
      </a:lt2>
      <a:accent1>
        <a:srgbClr val="3498DB"/>
      </a:accent1>
      <a:accent2>
        <a:srgbClr val="C8303F"/>
      </a:accent2>
      <a:accent3>
        <a:srgbClr val="9BBB59"/>
      </a:accent3>
      <a:accent4>
        <a:srgbClr val="FFC000"/>
      </a:accent4>
      <a:accent5>
        <a:srgbClr val="814993"/>
      </a:accent5>
      <a:accent6>
        <a:srgbClr val="45B1CB"/>
      </a:accent6>
      <a:hlink>
        <a:srgbClr val="7F7F7F"/>
      </a:hlink>
      <a:folHlink>
        <a:srgbClr val="7F7F7F"/>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PRESENTATIONLOAD">
  <a:themeElements>
    <a:clrScheme name="Benutzerdefiniert 2">
      <a:dk1>
        <a:sysClr val="windowText" lastClr="000000"/>
      </a:dk1>
      <a:lt1>
        <a:sysClr val="window" lastClr="FFFFFF"/>
      </a:lt1>
      <a:dk2>
        <a:srgbClr val="2C3E50"/>
      </a:dk2>
      <a:lt2>
        <a:srgbClr val="FFFFFF"/>
      </a:lt2>
      <a:accent1>
        <a:srgbClr val="3498DB"/>
      </a:accent1>
      <a:accent2>
        <a:srgbClr val="C8303F"/>
      </a:accent2>
      <a:accent3>
        <a:srgbClr val="9BBB59"/>
      </a:accent3>
      <a:accent4>
        <a:srgbClr val="FFC000"/>
      </a:accent4>
      <a:accent5>
        <a:srgbClr val="814993"/>
      </a:accent5>
      <a:accent6>
        <a:srgbClr val="45B1CB"/>
      </a:accent6>
      <a:hlink>
        <a:srgbClr val="7F7F7F"/>
      </a:hlink>
      <a:folHlink>
        <a:srgbClr val="7F7F7F"/>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PRESENTATIONLOAD">
  <a:themeElements>
    <a:clrScheme name="PL Styleguide">
      <a:dk1>
        <a:sysClr val="windowText" lastClr="000000"/>
      </a:dk1>
      <a:lt1>
        <a:sysClr val="window" lastClr="FFFFFF"/>
      </a:lt1>
      <a:dk2>
        <a:srgbClr val="2C3E50"/>
      </a:dk2>
      <a:lt2>
        <a:srgbClr val="FFFFFF"/>
      </a:lt2>
      <a:accent1>
        <a:srgbClr val="3498DB"/>
      </a:accent1>
      <a:accent2>
        <a:srgbClr val="C8303F"/>
      </a:accent2>
      <a:accent3>
        <a:srgbClr val="9BBB59"/>
      </a:accent3>
      <a:accent4>
        <a:srgbClr val="FFC000"/>
      </a:accent4>
      <a:accent5>
        <a:srgbClr val="814993"/>
      </a:accent5>
      <a:accent6>
        <a:srgbClr val="45B1CB"/>
      </a:accent6>
      <a:hlink>
        <a:srgbClr val="7F7F7F"/>
      </a:hlink>
      <a:folHlink>
        <a:srgbClr val="7F7F7F"/>
      </a:folHlink>
    </a:clrScheme>
    <a:fontScheme name="PL Styleguide">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lIns="36000" tIns="36000" rIns="36000" bIns="36000" rtlCol="0" anchor="ctr"/>
      <a:lstStyle>
        <a:defPPr algn="ctr">
          <a:lnSpc>
            <a:spcPct val="90000"/>
          </a:lnSpc>
          <a:spcAft>
            <a:spcPts val="1000"/>
          </a:spcAft>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bg1">
              <a:lumMod val="65000"/>
            </a:schemeClr>
          </a:solidFill>
          <a:tailEnd type="none"/>
        </a:ln>
      </a:spPr>
      <a:bodyPr/>
      <a:lstStyle/>
      <a:style>
        <a:lnRef idx="1">
          <a:schemeClr val="accent1"/>
        </a:lnRef>
        <a:fillRef idx="0">
          <a:schemeClr val="accent1"/>
        </a:fillRef>
        <a:effectRef idx="0">
          <a:schemeClr val="accent1"/>
        </a:effectRef>
        <a:fontRef idx="minor">
          <a:schemeClr val="tx1"/>
        </a:fontRef>
      </a:style>
    </a:lnDef>
    <a:txDef>
      <a:spPr>
        <a:solidFill>
          <a:schemeClr val="bg1"/>
        </a:solidFill>
      </a:spPr>
      <a:bodyPr wrap="square" lIns="0" tIns="0" rIns="0" bIns="0" rtlCol="0">
        <a:noAutofit/>
      </a:bodyPr>
      <a:lstStyle>
        <a:defPPr>
          <a:lnSpc>
            <a:spcPct val="90000"/>
          </a:lnSpc>
          <a:spcAft>
            <a:spcPts val="1000"/>
          </a:spcAft>
          <a:defRPr dirty="0" err="1" smtClean="0"/>
        </a:defPPr>
      </a:lstStyle>
    </a:txDef>
  </a:objectDefaults>
  <a:extraClrSchemeLst/>
</a:theme>
</file>

<file path=ppt/theme/theme5.xml><?xml version="1.0" encoding="utf-8"?>
<a:theme xmlns:a="http://schemas.openxmlformats.org/drawingml/2006/main" name="4_PRESENTATIONLOAD">
  <a:themeElements>
    <a:clrScheme name="PL Styleguide">
      <a:dk1>
        <a:sysClr val="windowText" lastClr="000000"/>
      </a:dk1>
      <a:lt1>
        <a:sysClr val="window" lastClr="FFFFFF"/>
      </a:lt1>
      <a:dk2>
        <a:srgbClr val="2C3E50"/>
      </a:dk2>
      <a:lt2>
        <a:srgbClr val="FFFFFF"/>
      </a:lt2>
      <a:accent1>
        <a:srgbClr val="3498DB"/>
      </a:accent1>
      <a:accent2>
        <a:srgbClr val="C8303F"/>
      </a:accent2>
      <a:accent3>
        <a:srgbClr val="9BBB59"/>
      </a:accent3>
      <a:accent4>
        <a:srgbClr val="FFC000"/>
      </a:accent4>
      <a:accent5>
        <a:srgbClr val="814993"/>
      </a:accent5>
      <a:accent6>
        <a:srgbClr val="45B1CB"/>
      </a:accent6>
      <a:hlink>
        <a:srgbClr val="7F7F7F"/>
      </a:hlink>
      <a:folHlink>
        <a:srgbClr val="7F7F7F"/>
      </a:folHlink>
    </a:clrScheme>
    <a:fontScheme name="PL Styleguide">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lIns="36000" tIns="36000" rIns="36000" bIns="36000" rtlCol="0" anchor="ctr"/>
      <a:lstStyle>
        <a:defPPr algn="ctr">
          <a:lnSpc>
            <a:spcPct val="90000"/>
          </a:lnSpc>
          <a:spcAft>
            <a:spcPts val="1000"/>
          </a:spcAft>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bg1">
              <a:lumMod val="65000"/>
            </a:schemeClr>
          </a:solidFill>
          <a:tailEnd type="none"/>
        </a:ln>
      </a:spPr>
      <a:bodyPr/>
      <a:lstStyle/>
      <a:style>
        <a:lnRef idx="1">
          <a:schemeClr val="accent1"/>
        </a:lnRef>
        <a:fillRef idx="0">
          <a:schemeClr val="accent1"/>
        </a:fillRef>
        <a:effectRef idx="0">
          <a:schemeClr val="accent1"/>
        </a:effectRef>
        <a:fontRef idx="minor">
          <a:schemeClr val="tx1"/>
        </a:fontRef>
      </a:style>
    </a:lnDef>
    <a:txDef>
      <a:spPr>
        <a:solidFill>
          <a:schemeClr val="bg1"/>
        </a:solidFill>
      </a:spPr>
      <a:bodyPr wrap="square" lIns="0" tIns="0" rIns="0" bIns="0" rtlCol="0">
        <a:noAutofit/>
      </a:bodyPr>
      <a:lstStyle>
        <a:defPPr>
          <a:lnSpc>
            <a:spcPct val="90000"/>
          </a:lnSpc>
          <a:spcAft>
            <a:spcPts val="1000"/>
          </a:spcAft>
          <a:defRPr dirty="0" err="1" smtClean="0"/>
        </a:defPPr>
      </a:lstStyle>
    </a:txDef>
  </a:objectDefaults>
  <a:extraClrSchemeLst/>
</a:theme>
</file>

<file path=ppt/theme/theme6.xml><?xml version="1.0" encoding="utf-8"?>
<a:theme xmlns:a="http://schemas.openxmlformats.org/drawingml/2006/main" name="5_PRESENTATIONLOAD">
  <a:themeElements>
    <a:clrScheme name="PL Styleguide">
      <a:dk1>
        <a:sysClr val="windowText" lastClr="000000"/>
      </a:dk1>
      <a:lt1>
        <a:sysClr val="window" lastClr="FFFFFF"/>
      </a:lt1>
      <a:dk2>
        <a:srgbClr val="2C3E50"/>
      </a:dk2>
      <a:lt2>
        <a:srgbClr val="FFFFFF"/>
      </a:lt2>
      <a:accent1>
        <a:srgbClr val="3498DB"/>
      </a:accent1>
      <a:accent2>
        <a:srgbClr val="C8303F"/>
      </a:accent2>
      <a:accent3>
        <a:srgbClr val="9BBB59"/>
      </a:accent3>
      <a:accent4>
        <a:srgbClr val="FFC000"/>
      </a:accent4>
      <a:accent5>
        <a:srgbClr val="814993"/>
      </a:accent5>
      <a:accent6>
        <a:srgbClr val="45B1CB"/>
      </a:accent6>
      <a:hlink>
        <a:srgbClr val="7F7F7F"/>
      </a:hlink>
      <a:folHlink>
        <a:srgbClr val="7F7F7F"/>
      </a:folHlink>
    </a:clrScheme>
    <a:fontScheme name="PL Styleguide">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lIns="36000" tIns="36000" rIns="36000" bIns="36000" rtlCol="0" anchor="ctr"/>
      <a:lstStyle>
        <a:defPPr algn="ctr">
          <a:lnSpc>
            <a:spcPct val="90000"/>
          </a:lnSpc>
          <a:spcAft>
            <a:spcPts val="1000"/>
          </a:spcAft>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bg1">
              <a:lumMod val="65000"/>
            </a:schemeClr>
          </a:solidFill>
          <a:tailEnd type="none"/>
        </a:ln>
      </a:spPr>
      <a:bodyPr/>
      <a:lstStyle/>
      <a:style>
        <a:lnRef idx="1">
          <a:schemeClr val="accent1"/>
        </a:lnRef>
        <a:fillRef idx="0">
          <a:schemeClr val="accent1"/>
        </a:fillRef>
        <a:effectRef idx="0">
          <a:schemeClr val="accent1"/>
        </a:effectRef>
        <a:fontRef idx="minor">
          <a:schemeClr val="tx1"/>
        </a:fontRef>
      </a:style>
    </a:lnDef>
    <a:txDef>
      <a:spPr>
        <a:solidFill>
          <a:schemeClr val="bg1"/>
        </a:solidFill>
      </a:spPr>
      <a:bodyPr wrap="square" lIns="0" tIns="0" rIns="0" bIns="0" rtlCol="0">
        <a:noAutofit/>
      </a:bodyPr>
      <a:lstStyle>
        <a:defPPr>
          <a:lnSpc>
            <a:spcPct val="90000"/>
          </a:lnSpc>
          <a:spcAft>
            <a:spcPts val="1000"/>
          </a:spcAft>
          <a:defRPr dirty="0" err="1" smtClean="0"/>
        </a:defPPr>
      </a:lstStyle>
    </a:txDef>
  </a:objectDefaults>
  <a:extraClrSchemeLst/>
</a:theme>
</file>

<file path=ppt/theme/theme7.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Median</Template>
  <TotalTime>1504</TotalTime>
  <Words>2313</Words>
  <Application>Microsoft Office PowerPoint</Application>
  <PresentationFormat>Custom</PresentationFormat>
  <Paragraphs>102</Paragraphs>
  <Slides>28</Slides>
  <Notes>1</Notes>
  <HiddenSlides>0</HiddenSlides>
  <MMClips>0</MMClips>
  <ScaleCrop>false</ScaleCrop>
  <HeadingPairs>
    <vt:vector size="6" baseType="variant">
      <vt:variant>
        <vt:lpstr>Fonts Used</vt:lpstr>
      </vt:variant>
      <vt:variant>
        <vt:i4>9</vt:i4>
      </vt:variant>
      <vt:variant>
        <vt:lpstr>Theme</vt:lpstr>
      </vt:variant>
      <vt:variant>
        <vt:i4>6</vt:i4>
      </vt:variant>
      <vt:variant>
        <vt:lpstr>Slide Titles</vt:lpstr>
      </vt:variant>
      <vt:variant>
        <vt:i4>28</vt:i4>
      </vt:variant>
    </vt:vector>
  </HeadingPairs>
  <TitlesOfParts>
    <vt:vector size="43" baseType="lpstr">
      <vt:lpstr>Arial</vt:lpstr>
      <vt:lpstr>B Tehran</vt:lpstr>
      <vt:lpstr>Calibri</vt:lpstr>
      <vt:lpstr>B Nazanin</vt:lpstr>
      <vt:lpstr>Wingdings</vt:lpstr>
      <vt:lpstr>Bebas Neue</vt:lpstr>
      <vt:lpstr>B Titr</vt:lpstr>
      <vt:lpstr>Symbol</vt:lpstr>
      <vt:lpstr>Calibri Light</vt:lpstr>
      <vt:lpstr>PRESENTATIONLOAD</vt:lpstr>
      <vt:lpstr>2_PRESENTATIONLOAD</vt:lpstr>
      <vt:lpstr>1_PRESENTATIONLOAD</vt:lpstr>
      <vt:lpstr>3_PRESENTATIONLOAD</vt:lpstr>
      <vt:lpstr>4_PRESENTATIONLOAD</vt:lpstr>
      <vt:lpstr>5_PRESENTATIONLOAD</vt:lpstr>
      <vt:lpstr>PowerPoint Presentation</vt:lpstr>
      <vt:lpstr>نقش کتابخانه های دانشگاهی در توسعه و ارتقاء سواد سلامت</vt:lpstr>
      <vt:lpstr>مقدمه</vt:lpstr>
      <vt:lpstr>مقدمه</vt:lpstr>
      <vt:lpstr>مقدمه</vt:lpstr>
      <vt:lpstr>سواد اطلاعاتی</vt:lpstr>
      <vt:lpstr>سواد اطلاعاتی</vt:lpstr>
      <vt:lpstr>سواد اطلاعاتی</vt:lpstr>
      <vt:lpstr>آموزش سلامت</vt:lpstr>
      <vt:lpstr>آموزش سلامت</vt:lpstr>
      <vt:lpstr>سواد سلامت</vt:lpstr>
      <vt:lpstr>سواد سلامت</vt:lpstr>
      <vt:lpstr>سواد سلامت</vt:lpstr>
      <vt:lpstr>سواد سلامت</vt:lpstr>
      <vt:lpstr>سواد سلامت</vt:lpstr>
      <vt:lpstr>سواد سلامت</vt:lpstr>
      <vt:lpstr>سواد سلامت</vt:lpstr>
      <vt:lpstr>سواد سلامت</vt:lpstr>
      <vt:lpstr>کتابخانه</vt:lpstr>
      <vt:lpstr>کتابخانه</vt:lpstr>
      <vt:lpstr>کتابداران و سواد سلامت</vt:lpstr>
      <vt:lpstr>کتابخانه های دانشگاهی</vt:lpstr>
      <vt:lpstr>کتابخانه های دانشگاهی</vt:lpstr>
      <vt:lpstr>کتابخانه های دانشگاهی</vt:lpstr>
      <vt:lpstr>کتابخانه های دانشگاهی</vt:lpstr>
      <vt:lpstr>کتابخانه های دانشگاهی</vt:lpstr>
      <vt:lpstr>منابع</vt:lpstr>
      <vt:lpstr>PowerPoint Presentation</vt:lpstr>
    </vt:vector>
  </TitlesOfParts>
  <Company>PresentationLoad GmbH</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PowerPoint Template</dc:title>
  <dc:creator>PresentationLoad</dc:creator>
  <cp:keywords/>
  <dc:description>PresentationLoad.com</dc:description>
  <cp:lastModifiedBy>zahra mehman</cp:lastModifiedBy>
  <cp:revision>1201</cp:revision>
  <dcterms:created xsi:type="dcterms:W3CDTF">2010-05-21T10:35:54Z</dcterms:created>
  <dcterms:modified xsi:type="dcterms:W3CDTF">2025-03-02T08:49:13Z</dcterms:modified>
  <cp:category/>
</cp:coreProperties>
</file>